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6" r:id="rId6"/>
    <p:sldId id="259" r:id="rId7"/>
    <p:sldId id="263" r:id="rId8"/>
    <p:sldId id="264" r:id="rId9"/>
    <p:sldId id="260" r:id="rId10"/>
    <p:sldId id="267" r:id="rId11"/>
    <p:sldId id="269" r:id="rId12"/>
    <p:sldId id="265" r:id="rId13"/>
    <p:sldId id="261" r:id="rId14"/>
    <p:sldId id="268" r:id="rId15"/>
    <p:sldId id="266"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9E6F3-E31C-4840-9564-A5EE247EBDCA}" v="13" dt="2024-04-29T22:49:52.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ej Ziomber" userId="8534d74f-3a3c-4c37-ae08-19dbd6ca20e3" providerId="ADAL" clId="{1119E6F3-E31C-4840-9564-A5EE247EBDCA}"/>
    <pc:docChg chg="custSel addSld modSld">
      <pc:chgData name="Maciej Ziomber" userId="8534d74f-3a3c-4c37-ae08-19dbd6ca20e3" providerId="ADAL" clId="{1119E6F3-E31C-4840-9564-A5EE247EBDCA}" dt="2024-04-29T22:52:20.698" v="118" actId="729"/>
      <pc:docMkLst>
        <pc:docMk/>
      </pc:docMkLst>
      <pc:sldChg chg="modSp mod">
        <pc:chgData name="Maciej Ziomber" userId="8534d74f-3a3c-4c37-ae08-19dbd6ca20e3" providerId="ADAL" clId="{1119E6F3-E31C-4840-9564-A5EE247EBDCA}" dt="2024-04-29T22:43:09.789" v="92" actId="20577"/>
        <pc:sldMkLst>
          <pc:docMk/>
          <pc:sldMk cId="0" sldId="256"/>
        </pc:sldMkLst>
        <pc:spChg chg="mod">
          <ac:chgData name="Maciej Ziomber" userId="8534d74f-3a3c-4c37-ae08-19dbd6ca20e3" providerId="ADAL" clId="{1119E6F3-E31C-4840-9564-A5EE247EBDCA}" dt="2024-04-29T22:43:09.789" v="92" actId="20577"/>
          <ac:spMkLst>
            <pc:docMk/>
            <pc:sldMk cId="0" sldId="256"/>
            <ac:spMk id="4" creationId="{A552C57A-C50A-E342-DEF4-F72D60FDC132}"/>
          </ac:spMkLst>
        </pc:spChg>
        <pc:spChg chg="mod">
          <ac:chgData name="Maciej Ziomber" userId="8534d74f-3a3c-4c37-ae08-19dbd6ca20e3" providerId="ADAL" clId="{1119E6F3-E31C-4840-9564-A5EE247EBDCA}" dt="2024-04-29T22:32:57.322" v="15" actId="1076"/>
          <ac:spMkLst>
            <pc:docMk/>
            <pc:sldMk cId="0" sldId="256"/>
            <ac:spMk id="91" creationId="{00000000-0000-0000-0000-000000000000}"/>
          </ac:spMkLst>
        </pc:spChg>
      </pc:sldChg>
      <pc:sldChg chg="modSp mod">
        <pc:chgData name="Maciej Ziomber" userId="8534d74f-3a3c-4c37-ae08-19dbd6ca20e3" providerId="ADAL" clId="{1119E6F3-E31C-4840-9564-A5EE247EBDCA}" dt="2024-04-29T22:38:59.966" v="27" actId="20577"/>
        <pc:sldMkLst>
          <pc:docMk/>
          <pc:sldMk cId="0" sldId="257"/>
        </pc:sldMkLst>
        <pc:spChg chg="mod">
          <ac:chgData name="Maciej Ziomber" userId="8534d74f-3a3c-4c37-ae08-19dbd6ca20e3" providerId="ADAL" clId="{1119E6F3-E31C-4840-9564-A5EE247EBDCA}" dt="2024-04-29T22:38:59.966" v="27" actId="20577"/>
          <ac:spMkLst>
            <pc:docMk/>
            <pc:sldMk cId="0" sldId="257"/>
            <ac:spMk id="91" creationId="{00000000-0000-0000-0000-000000000000}"/>
          </ac:spMkLst>
        </pc:spChg>
        <pc:spChg chg="mod">
          <ac:chgData name="Maciej Ziomber" userId="8534d74f-3a3c-4c37-ae08-19dbd6ca20e3" providerId="ADAL" clId="{1119E6F3-E31C-4840-9564-A5EE247EBDCA}" dt="2024-04-29T22:32:10.085" v="3" actId="255"/>
          <ac:spMkLst>
            <pc:docMk/>
            <pc:sldMk cId="0" sldId="257"/>
            <ac:spMk id="92" creationId="{00000000-0000-0000-0000-000000000000}"/>
          </ac:spMkLst>
        </pc:spChg>
      </pc:sldChg>
      <pc:sldChg chg="addSp modSp mod">
        <pc:chgData name="Maciej Ziomber" userId="8534d74f-3a3c-4c37-ae08-19dbd6ca20e3" providerId="ADAL" clId="{1119E6F3-E31C-4840-9564-A5EE247EBDCA}" dt="2024-04-29T22:34:08.605" v="26" actId="1076"/>
        <pc:sldMkLst>
          <pc:docMk/>
          <pc:sldMk cId="0" sldId="259"/>
        </pc:sldMkLst>
        <pc:spChg chg="add mod">
          <ac:chgData name="Maciej Ziomber" userId="8534d74f-3a3c-4c37-ae08-19dbd6ca20e3" providerId="ADAL" clId="{1119E6F3-E31C-4840-9564-A5EE247EBDCA}" dt="2024-04-29T22:34:08.605" v="26" actId="1076"/>
          <ac:spMkLst>
            <pc:docMk/>
            <pc:sldMk cId="0" sldId="259"/>
            <ac:spMk id="4" creationId="{6FDE1A80-EA02-99F5-1133-7A15736803C7}"/>
          </ac:spMkLst>
        </pc:spChg>
        <pc:spChg chg="mod">
          <ac:chgData name="Maciej Ziomber" userId="8534d74f-3a3c-4c37-ae08-19dbd6ca20e3" providerId="ADAL" clId="{1119E6F3-E31C-4840-9564-A5EE247EBDCA}" dt="2024-04-29T22:33:54.995" v="16" actId="1076"/>
          <ac:spMkLst>
            <pc:docMk/>
            <pc:sldMk cId="0" sldId="259"/>
            <ac:spMk id="6" creationId="{E2E2C932-7C99-4883-5FB3-E1B93A01B949}"/>
          </ac:spMkLst>
        </pc:spChg>
      </pc:sldChg>
      <pc:sldChg chg="mod modShow">
        <pc:chgData name="Maciej Ziomber" userId="8534d74f-3a3c-4c37-ae08-19dbd6ca20e3" providerId="ADAL" clId="{1119E6F3-E31C-4840-9564-A5EE247EBDCA}" dt="2024-04-29T22:52:11.502" v="117" actId="729"/>
        <pc:sldMkLst>
          <pc:docMk/>
          <pc:sldMk cId="602772083" sldId="261"/>
        </pc:sldMkLst>
      </pc:sldChg>
      <pc:sldChg chg="mod modShow">
        <pc:chgData name="Maciej Ziomber" userId="8534d74f-3a3c-4c37-ae08-19dbd6ca20e3" providerId="ADAL" clId="{1119E6F3-E31C-4840-9564-A5EE247EBDCA}" dt="2024-04-29T22:52:20.698" v="118" actId="729"/>
        <pc:sldMkLst>
          <pc:docMk/>
          <pc:sldMk cId="3764052456" sldId="268"/>
        </pc:sldMkLst>
      </pc:sldChg>
      <pc:sldChg chg="addSp delSp modSp add mod">
        <pc:chgData name="Maciej Ziomber" userId="8534d74f-3a3c-4c37-ae08-19dbd6ca20e3" providerId="ADAL" clId="{1119E6F3-E31C-4840-9564-A5EE247EBDCA}" dt="2024-04-29T22:51:05.501" v="116" actId="1076"/>
        <pc:sldMkLst>
          <pc:docMk/>
          <pc:sldMk cId="717722120" sldId="269"/>
        </pc:sldMkLst>
        <pc:spChg chg="add mod">
          <ac:chgData name="Maciej Ziomber" userId="8534d74f-3a3c-4c37-ae08-19dbd6ca20e3" providerId="ADAL" clId="{1119E6F3-E31C-4840-9564-A5EE247EBDCA}" dt="2024-04-29T22:51:05.501" v="116" actId="1076"/>
          <ac:spMkLst>
            <pc:docMk/>
            <pc:sldMk cId="717722120" sldId="269"/>
            <ac:spMk id="4" creationId="{F2782CE1-88E1-386B-61F8-23B8ED40F3D3}"/>
          </ac:spMkLst>
        </pc:spChg>
        <pc:spChg chg="del mod">
          <ac:chgData name="Maciej Ziomber" userId="8534d74f-3a3c-4c37-ae08-19dbd6ca20e3" providerId="ADAL" clId="{1119E6F3-E31C-4840-9564-A5EE247EBDCA}" dt="2024-04-29T22:49:32.257" v="107" actId="21"/>
          <ac:spMkLst>
            <pc:docMk/>
            <pc:sldMk cId="717722120" sldId="269"/>
            <ac:spMk id="10" creationId="{4014D256-4F5E-85D4-5CDB-05DCBB201B9A}"/>
          </ac:spMkLst>
        </pc:spChg>
        <pc:spChg chg="del">
          <ac:chgData name="Maciej Ziomber" userId="8534d74f-3a3c-4c37-ae08-19dbd6ca20e3" providerId="ADAL" clId="{1119E6F3-E31C-4840-9564-A5EE247EBDCA}" dt="2024-04-29T22:49:37.444" v="108" actId="21"/>
          <ac:spMkLst>
            <pc:docMk/>
            <pc:sldMk cId="717722120" sldId="269"/>
            <ac:spMk id="11" creationId="{2D4ABC2A-BED5-2D56-3792-5963F9BC9E38}"/>
          </ac:spMkLst>
        </pc:spChg>
        <pc:picChg chg="del mod">
          <ac:chgData name="Maciej Ziomber" userId="8534d74f-3a3c-4c37-ae08-19dbd6ca20e3" providerId="ADAL" clId="{1119E6F3-E31C-4840-9564-A5EE247EBDCA}" dt="2024-04-29T22:49:14.273" v="100" actId="478"/>
          <ac:picMkLst>
            <pc:docMk/>
            <pc:sldMk cId="717722120" sldId="269"/>
            <ac:picMk id="7" creationId="{856138BC-FDA7-8CEF-74C6-4C6995674498}"/>
          </ac:picMkLst>
        </pc:picChg>
        <pc:picChg chg="del">
          <ac:chgData name="Maciej Ziomber" userId="8534d74f-3a3c-4c37-ae08-19dbd6ca20e3" providerId="ADAL" clId="{1119E6F3-E31C-4840-9564-A5EE247EBDCA}" dt="2024-04-29T22:49:09.971" v="98" actId="478"/>
          <ac:picMkLst>
            <pc:docMk/>
            <pc:sldMk cId="717722120" sldId="269"/>
            <ac:picMk id="9" creationId="{9D8DE370-EEE6-FD70-D8D0-A8C8540B0032}"/>
          </ac:picMkLst>
        </pc:picChg>
        <pc:picChg chg="add mod">
          <ac:chgData name="Maciej Ziomber" userId="8534d74f-3a3c-4c37-ae08-19dbd6ca20e3" providerId="ADAL" clId="{1119E6F3-E31C-4840-9564-A5EE247EBDCA}" dt="2024-04-29T22:49:52.621" v="111" actId="1076"/>
          <ac:picMkLst>
            <pc:docMk/>
            <pc:sldMk cId="717722120" sldId="269"/>
            <ac:picMk id="1026" creationId="{09D8C9FE-2ED8-6B38-F774-204DD8ED67C4}"/>
          </ac:picMkLst>
        </pc:picChg>
      </pc:sldChg>
    </pc:docChg>
  </pc:docChgLst>
  <pc:docChgLst>
    <pc:chgData name="Maciej Ziomber" userId="45965e1fc2af1aba" providerId="LiveId" clId="{D9B22E6A-C532-4543-972A-93D485A06024}"/>
    <pc:docChg chg="modSld">
      <pc:chgData name="Maciej Ziomber" userId="45965e1fc2af1aba" providerId="LiveId" clId="{D9B22E6A-C532-4543-972A-93D485A06024}" dt="2024-04-29T22:28:39.703" v="69" actId="20577"/>
      <pc:docMkLst>
        <pc:docMk/>
      </pc:docMkLst>
      <pc:sldChg chg="modSp mod">
        <pc:chgData name="Maciej Ziomber" userId="45965e1fc2af1aba" providerId="LiveId" clId="{D9B22E6A-C532-4543-972A-93D485A06024}" dt="2024-04-29T22:28:39.703" v="69" actId="20577"/>
        <pc:sldMkLst>
          <pc:docMk/>
          <pc:sldMk cId="0" sldId="257"/>
        </pc:sldMkLst>
        <pc:spChg chg="mod">
          <ac:chgData name="Maciej Ziomber" userId="45965e1fc2af1aba" providerId="LiveId" clId="{D9B22E6A-C532-4543-972A-93D485A06024}" dt="2024-04-29T22:28:17.053" v="21" actId="20577"/>
          <ac:spMkLst>
            <pc:docMk/>
            <pc:sldMk cId="0" sldId="257"/>
            <ac:spMk id="91" creationId="{00000000-0000-0000-0000-000000000000}"/>
          </ac:spMkLst>
        </pc:spChg>
        <pc:spChg chg="mod">
          <ac:chgData name="Maciej Ziomber" userId="45965e1fc2af1aba" providerId="LiveId" clId="{D9B22E6A-C532-4543-972A-93D485A06024}" dt="2024-04-29T22:28:39.703" v="69" actId="20577"/>
          <ac:spMkLst>
            <pc:docMk/>
            <pc:sldMk cId="0" sldId="257"/>
            <ac:spMk id="9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au0.sharepoint.com/sites/495FinalPCMExperiment/Shared%20Documents/General/In%20Lab%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Trial 1: </a:t>
            </a:r>
            <a:r>
              <a:rPr lang="pl-PL"/>
              <a:t>Temperature</a:t>
            </a:r>
            <a:r>
              <a:rPr lang="en-US" baseline="0"/>
              <a:t> vs. Time</a:t>
            </a:r>
            <a:endParaRPr lang="pl-PL" baseline="0"/>
          </a:p>
        </c:rich>
      </c:tx>
      <c:layout>
        <c:manualLayout>
          <c:xMode val="edge"/>
          <c:yMode val="edge"/>
          <c:x val="0.37559393437018912"/>
          <c:y val="3.43870667804959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 Lab Data.xlsx]Trial 1'!$C$1</c:f>
              <c:strCache>
                <c:ptCount val="1"/>
                <c:pt idx="0">
                  <c:v>Ch 7 'Inlet' (C°)</c:v>
                </c:pt>
              </c:strCache>
            </c:strRef>
          </c:tx>
          <c:spPr>
            <a:ln w="19050" cap="rnd">
              <a:noFill/>
              <a:round/>
            </a:ln>
            <a:effectLst/>
          </c:spPr>
          <c:marker>
            <c:symbol val="circle"/>
            <c:size val="5"/>
            <c:spPr>
              <a:solidFill>
                <a:schemeClr val="accent1"/>
              </a:solidFill>
              <a:ln w="9525">
                <a:solidFill>
                  <a:schemeClr val="accent1"/>
                </a:solidFill>
              </a:ln>
              <a:effectLst/>
            </c:spPr>
          </c:marker>
          <c:xVal>
            <c:numRef>
              <c:f>'[In Lab Data.xlsx]Trial 1'!$B$2:$B$809</c:f>
              <c:numCache>
                <c:formatCode>0.00</c:formatCode>
                <c:ptCount val="808"/>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numCache>
            </c:numRef>
          </c:xVal>
          <c:yVal>
            <c:numRef>
              <c:f>'[In Lab Data.xlsx]Trial 1'!$C$2:$C$809</c:f>
              <c:numCache>
                <c:formatCode>General</c:formatCode>
                <c:ptCount val="808"/>
                <c:pt idx="0">
                  <c:v>14.698</c:v>
                </c:pt>
                <c:pt idx="1">
                  <c:v>14.686999999999999</c:v>
                </c:pt>
                <c:pt idx="2">
                  <c:v>14.644</c:v>
                </c:pt>
                <c:pt idx="3">
                  <c:v>14.644</c:v>
                </c:pt>
                <c:pt idx="4">
                  <c:v>14.638999999999999</c:v>
                </c:pt>
                <c:pt idx="5">
                  <c:v>14.603999999999999</c:v>
                </c:pt>
                <c:pt idx="6">
                  <c:v>14.811999999999999</c:v>
                </c:pt>
                <c:pt idx="7">
                  <c:v>15.275</c:v>
                </c:pt>
                <c:pt idx="8">
                  <c:v>15.776</c:v>
                </c:pt>
                <c:pt idx="9">
                  <c:v>16.248999999999999</c:v>
                </c:pt>
                <c:pt idx="10">
                  <c:v>16.698</c:v>
                </c:pt>
                <c:pt idx="11">
                  <c:v>17.13</c:v>
                </c:pt>
                <c:pt idx="12">
                  <c:v>17.539000000000001</c:v>
                </c:pt>
                <c:pt idx="13">
                  <c:v>17.913</c:v>
                </c:pt>
                <c:pt idx="14">
                  <c:v>18.3</c:v>
                </c:pt>
                <c:pt idx="15">
                  <c:v>18.658000000000001</c:v>
                </c:pt>
                <c:pt idx="16">
                  <c:v>18.983000000000001</c:v>
                </c:pt>
                <c:pt idx="17">
                  <c:v>19.335999999999999</c:v>
                </c:pt>
                <c:pt idx="18">
                  <c:v>19.661000000000001</c:v>
                </c:pt>
                <c:pt idx="19">
                  <c:v>20.009</c:v>
                </c:pt>
                <c:pt idx="20">
                  <c:v>20.314</c:v>
                </c:pt>
                <c:pt idx="21">
                  <c:v>20.597999999999999</c:v>
                </c:pt>
                <c:pt idx="22">
                  <c:v>20.852</c:v>
                </c:pt>
                <c:pt idx="23">
                  <c:v>21.117999999999999</c:v>
                </c:pt>
                <c:pt idx="24">
                  <c:v>21.327999999999999</c:v>
                </c:pt>
                <c:pt idx="25">
                  <c:v>21.524999999999999</c:v>
                </c:pt>
                <c:pt idx="26">
                  <c:v>21.71</c:v>
                </c:pt>
                <c:pt idx="27">
                  <c:v>21.879000000000001</c:v>
                </c:pt>
                <c:pt idx="28">
                  <c:v>22.018000000000001</c:v>
                </c:pt>
                <c:pt idx="29">
                  <c:v>22.158999999999999</c:v>
                </c:pt>
                <c:pt idx="30">
                  <c:v>22.282</c:v>
                </c:pt>
                <c:pt idx="31">
                  <c:v>22.381</c:v>
                </c:pt>
                <c:pt idx="32">
                  <c:v>22.472000000000001</c:v>
                </c:pt>
                <c:pt idx="33">
                  <c:v>22.561</c:v>
                </c:pt>
                <c:pt idx="34">
                  <c:v>22.635999999999999</c:v>
                </c:pt>
                <c:pt idx="35">
                  <c:v>22.690999999999999</c:v>
                </c:pt>
                <c:pt idx="36">
                  <c:v>22.751999999999999</c:v>
                </c:pt>
                <c:pt idx="37">
                  <c:v>22.800999999999998</c:v>
                </c:pt>
                <c:pt idx="38">
                  <c:v>22.844999999999999</c:v>
                </c:pt>
                <c:pt idx="39">
                  <c:v>22.870999999999999</c:v>
                </c:pt>
                <c:pt idx="40">
                  <c:v>22.919</c:v>
                </c:pt>
                <c:pt idx="41">
                  <c:v>22.945</c:v>
                </c:pt>
                <c:pt idx="42">
                  <c:v>22.971</c:v>
                </c:pt>
                <c:pt idx="43">
                  <c:v>22.994</c:v>
                </c:pt>
                <c:pt idx="44">
                  <c:v>23.016999999999999</c:v>
                </c:pt>
                <c:pt idx="45">
                  <c:v>23.039000000000001</c:v>
                </c:pt>
                <c:pt idx="46">
                  <c:v>23.061</c:v>
                </c:pt>
                <c:pt idx="47">
                  <c:v>23.065999999999999</c:v>
                </c:pt>
                <c:pt idx="48">
                  <c:v>23.08</c:v>
                </c:pt>
                <c:pt idx="49">
                  <c:v>23.103999999999999</c:v>
                </c:pt>
                <c:pt idx="50">
                  <c:v>23.108000000000001</c:v>
                </c:pt>
                <c:pt idx="51">
                  <c:v>23.117999999999999</c:v>
                </c:pt>
                <c:pt idx="52">
                  <c:v>23.128</c:v>
                </c:pt>
                <c:pt idx="53">
                  <c:v>23.126999999999999</c:v>
                </c:pt>
                <c:pt idx="54">
                  <c:v>23.131</c:v>
                </c:pt>
                <c:pt idx="55">
                  <c:v>23.145</c:v>
                </c:pt>
                <c:pt idx="56">
                  <c:v>23.15</c:v>
                </c:pt>
                <c:pt idx="57">
                  <c:v>23.151</c:v>
                </c:pt>
                <c:pt idx="58">
                  <c:v>23.140999999999998</c:v>
                </c:pt>
                <c:pt idx="59">
                  <c:v>23.157</c:v>
                </c:pt>
                <c:pt idx="60">
                  <c:v>23.17</c:v>
                </c:pt>
                <c:pt idx="61">
                  <c:v>23.164999999999999</c:v>
                </c:pt>
                <c:pt idx="62">
                  <c:v>23.161999999999999</c:v>
                </c:pt>
                <c:pt idx="63">
                  <c:v>23.17</c:v>
                </c:pt>
                <c:pt idx="64">
                  <c:v>23.164000000000001</c:v>
                </c:pt>
                <c:pt idx="65">
                  <c:v>23.172000000000001</c:v>
                </c:pt>
                <c:pt idx="66">
                  <c:v>23.170999999999999</c:v>
                </c:pt>
                <c:pt idx="67">
                  <c:v>23.177</c:v>
                </c:pt>
                <c:pt idx="68">
                  <c:v>23.177</c:v>
                </c:pt>
                <c:pt idx="69">
                  <c:v>23.173999999999999</c:v>
                </c:pt>
                <c:pt idx="70">
                  <c:v>23.169</c:v>
                </c:pt>
                <c:pt idx="71">
                  <c:v>23.169</c:v>
                </c:pt>
                <c:pt idx="72">
                  <c:v>23.17</c:v>
                </c:pt>
                <c:pt idx="73">
                  <c:v>23.167999999999999</c:v>
                </c:pt>
                <c:pt idx="74">
                  <c:v>23.161999999999999</c:v>
                </c:pt>
                <c:pt idx="75">
                  <c:v>23.163</c:v>
                </c:pt>
                <c:pt idx="76">
                  <c:v>23.155999999999999</c:v>
                </c:pt>
                <c:pt idx="77">
                  <c:v>23.151</c:v>
                </c:pt>
                <c:pt idx="78">
                  <c:v>23.126000000000001</c:v>
                </c:pt>
                <c:pt idx="79">
                  <c:v>23.148</c:v>
                </c:pt>
                <c:pt idx="80">
                  <c:v>23.145</c:v>
                </c:pt>
                <c:pt idx="81">
                  <c:v>23.149000000000001</c:v>
                </c:pt>
                <c:pt idx="82">
                  <c:v>23.135999999999999</c:v>
                </c:pt>
                <c:pt idx="83">
                  <c:v>23.128</c:v>
                </c:pt>
                <c:pt idx="84">
                  <c:v>23.097000000000001</c:v>
                </c:pt>
                <c:pt idx="85">
                  <c:v>23.135000000000002</c:v>
                </c:pt>
                <c:pt idx="86">
                  <c:v>23.13</c:v>
                </c:pt>
                <c:pt idx="87">
                  <c:v>23.117999999999999</c:v>
                </c:pt>
                <c:pt idx="88">
                  <c:v>23.111999999999998</c:v>
                </c:pt>
                <c:pt idx="89">
                  <c:v>23.109000000000002</c:v>
                </c:pt>
                <c:pt idx="90">
                  <c:v>23.1</c:v>
                </c:pt>
                <c:pt idx="91">
                  <c:v>23.09</c:v>
                </c:pt>
                <c:pt idx="92">
                  <c:v>23.079000000000001</c:v>
                </c:pt>
                <c:pt idx="93">
                  <c:v>23.082999999999998</c:v>
                </c:pt>
                <c:pt idx="94">
                  <c:v>23.062999999999999</c:v>
                </c:pt>
                <c:pt idx="95">
                  <c:v>23.056000000000001</c:v>
                </c:pt>
                <c:pt idx="96">
                  <c:v>23.039000000000001</c:v>
                </c:pt>
                <c:pt idx="97">
                  <c:v>23.036999999999999</c:v>
                </c:pt>
                <c:pt idx="98">
                  <c:v>23.036000000000001</c:v>
                </c:pt>
                <c:pt idx="99">
                  <c:v>23.024999999999999</c:v>
                </c:pt>
                <c:pt idx="100">
                  <c:v>23.018000000000001</c:v>
                </c:pt>
                <c:pt idx="101">
                  <c:v>23.013000000000002</c:v>
                </c:pt>
                <c:pt idx="102">
                  <c:v>23.003</c:v>
                </c:pt>
                <c:pt idx="103">
                  <c:v>23.001999999999999</c:v>
                </c:pt>
                <c:pt idx="104">
                  <c:v>22.995000000000001</c:v>
                </c:pt>
                <c:pt idx="105">
                  <c:v>22.978000000000002</c:v>
                </c:pt>
                <c:pt idx="106">
                  <c:v>22.975999999999999</c:v>
                </c:pt>
                <c:pt idx="107">
                  <c:v>22.963999999999999</c:v>
                </c:pt>
                <c:pt idx="108">
                  <c:v>22.957000000000001</c:v>
                </c:pt>
                <c:pt idx="109">
                  <c:v>22.957000000000001</c:v>
                </c:pt>
                <c:pt idx="110">
                  <c:v>22.940999999999999</c:v>
                </c:pt>
                <c:pt idx="111">
                  <c:v>22.939</c:v>
                </c:pt>
                <c:pt idx="112">
                  <c:v>22.927</c:v>
                </c:pt>
                <c:pt idx="113">
                  <c:v>22.922000000000001</c:v>
                </c:pt>
                <c:pt idx="114">
                  <c:v>22.911000000000001</c:v>
                </c:pt>
                <c:pt idx="115">
                  <c:v>22.904</c:v>
                </c:pt>
                <c:pt idx="116">
                  <c:v>22.911000000000001</c:v>
                </c:pt>
                <c:pt idx="117">
                  <c:v>22.905000000000001</c:v>
                </c:pt>
                <c:pt idx="118">
                  <c:v>22.899000000000001</c:v>
                </c:pt>
                <c:pt idx="119">
                  <c:v>22.901</c:v>
                </c:pt>
                <c:pt idx="120">
                  <c:v>22.861000000000001</c:v>
                </c:pt>
                <c:pt idx="121">
                  <c:v>22.818999999999999</c:v>
                </c:pt>
                <c:pt idx="122">
                  <c:v>22.806999999999999</c:v>
                </c:pt>
                <c:pt idx="123">
                  <c:v>22.795000000000002</c:v>
                </c:pt>
                <c:pt idx="124">
                  <c:v>22.777999999999999</c:v>
                </c:pt>
                <c:pt idx="125">
                  <c:v>22.765000000000001</c:v>
                </c:pt>
                <c:pt idx="126">
                  <c:v>22.754000000000001</c:v>
                </c:pt>
                <c:pt idx="127">
                  <c:v>22.736999999999998</c:v>
                </c:pt>
                <c:pt idx="128">
                  <c:v>22.742999999999999</c:v>
                </c:pt>
                <c:pt idx="129">
                  <c:v>22.734999999999999</c:v>
                </c:pt>
                <c:pt idx="130">
                  <c:v>22.731999999999999</c:v>
                </c:pt>
                <c:pt idx="131">
                  <c:v>22.716000000000001</c:v>
                </c:pt>
                <c:pt idx="132">
                  <c:v>22.72</c:v>
                </c:pt>
                <c:pt idx="133">
                  <c:v>22.702000000000002</c:v>
                </c:pt>
                <c:pt idx="134">
                  <c:v>22.702000000000002</c:v>
                </c:pt>
                <c:pt idx="135">
                  <c:v>22.695</c:v>
                </c:pt>
                <c:pt idx="136">
                  <c:v>22.7</c:v>
                </c:pt>
                <c:pt idx="137">
                  <c:v>22.69</c:v>
                </c:pt>
                <c:pt idx="138">
                  <c:v>22.684000000000001</c:v>
                </c:pt>
                <c:pt idx="139">
                  <c:v>22.673999999999999</c:v>
                </c:pt>
                <c:pt idx="140">
                  <c:v>22.675000000000001</c:v>
                </c:pt>
                <c:pt idx="141">
                  <c:v>22.667999999999999</c:v>
                </c:pt>
                <c:pt idx="142">
                  <c:v>22.672999999999998</c:v>
                </c:pt>
                <c:pt idx="143">
                  <c:v>22.658000000000001</c:v>
                </c:pt>
                <c:pt idx="144">
                  <c:v>22.654</c:v>
                </c:pt>
                <c:pt idx="145">
                  <c:v>22.652999999999999</c:v>
                </c:pt>
                <c:pt idx="146">
                  <c:v>22.640999999999998</c:v>
                </c:pt>
                <c:pt idx="147">
                  <c:v>22.638999999999999</c:v>
                </c:pt>
                <c:pt idx="148">
                  <c:v>22.645</c:v>
                </c:pt>
                <c:pt idx="149">
                  <c:v>22.635999999999999</c:v>
                </c:pt>
                <c:pt idx="150">
                  <c:v>22.631</c:v>
                </c:pt>
                <c:pt idx="151">
                  <c:v>22.617999999999999</c:v>
                </c:pt>
                <c:pt idx="152">
                  <c:v>22.611000000000001</c:v>
                </c:pt>
                <c:pt idx="153">
                  <c:v>22.606000000000002</c:v>
                </c:pt>
                <c:pt idx="154">
                  <c:v>22.614000000000001</c:v>
                </c:pt>
                <c:pt idx="155">
                  <c:v>22.609000000000002</c:v>
                </c:pt>
                <c:pt idx="156">
                  <c:v>22.594000000000001</c:v>
                </c:pt>
                <c:pt idx="157">
                  <c:v>22.594000000000001</c:v>
                </c:pt>
                <c:pt idx="158">
                  <c:v>22.59</c:v>
                </c:pt>
                <c:pt idx="159">
                  <c:v>22.597000000000001</c:v>
                </c:pt>
                <c:pt idx="160">
                  <c:v>22.593</c:v>
                </c:pt>
                <c:pt idx="161">
                  <c:v>22.600999999999999</c:v>
                </c:pt>
                <c:pt idx="162">
                  <c:v>22.588000000000001</c:v>
                </c:pt>
                <c:pt idx="163">
                  <c:v>22.591999999999999</c:v>
                </c:pt>
                <c:pt idx="164">
                  <c:v>22.587</c:v>
                </c:pt>
                <c:pt idx="165">
                  <c:v>22.585999999999999</c:v>
                </c:pt>
                <c:pt idx="166">
                  <c:v>22.587</c:v>
                </c:pt>
                <c:pt idx="167">
                  <c:v>22.585000000000001</c:v>
                </c:pt>
                <c:pt idx="168">
                  <c:v>22.571999999999999</c:v>
                </c:pt>
                <c:pt idx="169">
                  <c:v>22.585999999999999</c:v>
                </c:pt>
                <c:pt idx="170">
                  <c:v>22.553000000000001</c:v>
                </c:pt>
                <c:pt idx="171">
                  <c:v>22.568000000000001</c:v>
                </c:pt>
                <c:pt idx="172">
                  <c:v>22.591999999999999</c:v>
                </c:pt>
                <c:pt idx="173">
                  <c:v>22.558</c:v>
                </c:pt>
                <c:pt idx="174">
                  <c:v>22.56</c:v>
                </c:pt>
                <c:pt idx="175">
                  <c:v>22.562000000000001</c:v>
                </c:pt>
                <c:pt idx="176">
                  <c:v>22.558</c:v>
                </c:pt>
                <c:pt idx="177">
                  <c:v>22.555</c:v>
                </c:pt>
                <c:pt idx="178">
                  <c:v>22.553000000000001</c:v>
                </c:pt>
                <c:pt idx="179">
                  <c:v>22.56</c:v>
                </c:pt>
                <c:pt idx="180">
                  <c:v>22.556999999999999</c:v>
                </c:pt>
                <c:pt idx="181">
                  <c:v>22.559000000000001</c:v>
                </c:pt>
                <c:pt idx="182">
                  <c:v>22.56</c:v>
                </c:pt>
                <c:pt idx="183">
                  <c:v>22.553000000000001</c:v>
                </c:pt>
                <c:pt idx="184">
                  <c:v>22.568000000000001</c:v>
                </c:pt>
                <c:pt idx="185">
                  <c:v>22.571999999999999</c:v>
                </c:pt>
                <c:pt idx="186">
                  <c:v>22.559000000000001</c:v>
                </c:pt>
                <c:pt idx="187">
                  <c:v>22.56</c:v>
                </c:pt>
                <c:pt idx="188">
                  <c:v>22.559000000000001</c:v>
                </c:pt>
                <c:pt idx="189">
                  <c:v>22.576000000000001</c:v>
                </c:pt>
                <c:pt idx="190">
                  <c:v>22.573</c:v>
                </c:pt>
                <c:pt idx="191">
                  <c:v>22.582000000000001</c:v>
                </c:pt>
                <c:pt idx="192">
                  <c:v>22.565999999999999</c:v>
                </c:pt>
                <c:pt idx="193">
                  <c:v>22.585999999999999</c:v>
                </c:pt>
                <c:pt idx="194">
                  <c:v>22.594000000000001</c:v>
                </c:pt>
                <c:pt idx="195">
                  <c:v>22.594000000000001</c:v>
                </c:pt>
                <c:pt idx="196">
                  <c:v>22.603000000000002</c:v>
                </c:pt>
                <c:pt idx="197">
                  <c:v>22.611000000000001</c:v>
                </c:pt>
                <c:pt idx="198">
                  <c:v>22.625</c:v>
                </c:pt>
                <c:pt idx="199">
                  <c:v>22.623000000000001</c:v>
                </c:pt>
                <c:pt idx="200">
                  <c:v>22.63</c:v>
                </c:pt>
                <c:pt idx="201">
                  <c:v>22.63</c:v>
                </c:pt>
                <c:pt idx="202">
                  <c:v>22.643000000000001</c:v>
                </c:pt>
                <c:pt idx="203">
                  <c:v>22.661999999999999</c:v>
                </c:pt>
                <c:pt idx="204">
                  <c:v>22.681000000000001</c:v>
                </c:pt>
                <c:pt idx="205">
                  <c:v>22.696000000000002</c:v>
                </c:pt>
                <c:pt idx="206">
                  <c:v>22.713000000000001</c:v>
                </c:pt>
                <c:pt idx="207">
                  <c:v>22.724</c:v>
                </c:pt>
                <c:pt idx="208">
                  <c:v>22.727</c:v>
                </c:pt>
                <c:pt idx="209">
                  <c:v>22.747</c:v>
                </c:pt>
                <c:pt idx="210">
                  <c:v>22.763000000000002</c:v>
                </c:pt>
                <c:pt idx="211">
                  <c:v>22.771999999999998</c:v>
                </c:pt>
                <c:pt idx="212">
                  <c:v>22.79</c:v>
                </c:pt>
                <c:pt idx="213">
                  <c:v>22.826000000000001</c:v>
                </c:pt>
                <c:pt idx="214">
                  <c:v>22.832000000000001</c:v>
                </c:pt>
                <c:pt idx="215">
                  <c:v>22.850999999999999</c:v>
                </c:pt>
                <c:pt idx="216">
                  <c:v>22.86</c:v>
                </c:pt>
                <c:pt idx="217">
                  <c:v>22.888000000000002</c:v>
                </c:pt>
                <c:pt idx="218">
                  <c:v>22.916</c:v>
                </c:pt>
                <c:pt idx="219">
                  <c:v>22.94</c:v>
                </c:pt>
                <c:pt idx="220">
                  <c:v>22.959</c:v>
                </c:pt>
                <c:pt idx="221">
                  <c:v>22.992000000000001</c:v>
                </c:pt>
                <c:pt idx="222">
                  <c:v>23.021999999999998</c:v>
                </c:pt>
                <c:pt idx="223">
                  <c:v>23.036999999999999</c:v>
                </c:pt>
                <c:pt idx="224">
                  <c:v>23.068000000000001</c:v>
                </c:pt>
                <c:pt idx="225">
                  <c:v>23.096</c:v>
                </c:pt>
                <c:pt idx="226">
                  <c:v>23.126000000000001</c:v>
                </c:pt>
                <c:pt idx="227">
                  <c:v>23.145</c:v>
                </c:pt>
                <c:pt idx="228">
                  <c:v>23.172000000000001</c:v>
                </c:pt>
                <c:pt idx="229">
                  <c:v>23.193000000000001</c:v>
                </c:pt>
                <c:pt idx="230">
                  <c:v>23.225000000000001</c:v>
                </c:pt>
                <c:pt idx="231">
                  <c:v>23.25</c:v>
                </c:pt>
                <c:pt idx="232">
                  <c:v>23.274999999999999</c:v>
                </c:pt>
                <c:pt idx="233">
                  <c:v>23.323</c:v>
                </c:pt>
                <c:pt idx="234">
                  <c:v>23.344000000000001</c:v>
                </c:pt>
                <c:pt idx="235">
                  <c:v>23.375</c:v>
                </c:pt>
                <c:pt idx="236">
                  <c:v>23.402000000000001</c:v>
                </c:pt>
                <c:pt idx="237">
                  <c:v>23.436</c:v>
                </c:pt>
                <c:pt idx="238">
                  <c:v>23.449000000000002</c:v>
                </c:pt>
                <c:pt idx="239">
                  <c:v>23.497</c:v>
                </c:pt>
                <c:pt idx="240">
                  <c:v>23.521999999999998</c:v>
                </c:pt>
                <c:pt idx="241">
                  <c:v>23.556000000000001</c:v>
                </c:pt>
                <c:pt idx="242">
                  <c:v>23.587</c:v>
                </c:pt>
                <c:pt idx="243">
                  <c:v>23.613</c:v>
                </c:pt>
                <c:pt idx="244">
                  <c:v>23.623000000000001</c:v>
                </c:pt>
                <c:pt idx="245">
                  <c:v>23.664999999999999</c:v>
                </c:pt>
                <c:pt idx="246">
                  <c:v>23.693000000000001</c:v>
                </c:pt>
                <c:pt idx="247">
                  <c:v>23.73</c:v>
                </c:pt>
                <c:pt idx="248">
                  <c:v>23.763000000000002</c:v>
                </c:pt>
                <c:pt idx="249">
                  <c:v>23.783000000000001</c:v>
                </c:pt>
                <c:pt idx="250">
                  <c:v>23.815000000000001</c:v>
                </c:pt>
                <c:pt idx="251">
                  <c:v>23.832000000000001</c:v>
                </c:pt>
                <c:pt idx="252">
                  <c:v>23.863</c:v>
                </c:pt>
                <c:pt idx="253">
                  <c:v>23.885999999999999</c:v>
                </c:pt>
                <c:pt idx="254">
                  <c:v>23.919</c:v>
                </c:pt>
                <c:pt idx="255">
                  <c:v>23.946999999999999</c:v>
                </c:pt>
                <c:pt idx="256">
                  <c:v>23.971</c:v>
                </c:pt>
                <c:pt idx="257">
                  <c:v>24</c:v>
                </c:pt>
                <c:pt idx="258">
                  <c:v>24.032</c:v>
                </c:pt>
                <c:pt idx="259">
                  <c:v>24.067</c:v>
                </c:pt>
                <c:pt idx="260">
                  <c:v>24.094000000000001</c:v>
                </c:pt>
                <c:pt idx="261">
                  <c:v>24.134</c:v>
                </c:pt>
                <c:pt idx="262">
                  <c:v>24.163</c:v>
                </c:pt>
                <c:pt idx="263">
                  <c:v>24.198</c:v>
                </c:pt>
                <c:pt idx="264">
                  <c:v>24.228999999999999</c:v>
                </c:pt>
                <c:pt idx="265">
                  <c:v>24.266999999999999</c:v>
                </c:pt>
                <c:pt idx="266">
                  <c:v>24.292000000000002</c:v>
                </c:pt>
                <c:pt idx="267">
                  <c:v>24.314</c:v>
                </c:pt>
                <c:pt idx="268">
                  <c:v>24.359000000000002</c:v>
                </c:pt>
                <c:pt idx="269">
                  <c:v>24.373999999999999</c:v>
                </c:pt>
                <c:pt idx="270">
                  <c:v>24.404</c:v>
                </c:pt>
                <c:pt idx="271">
                  <c:v>24.433</c:v>
                </c:pt>
                <c:pt idx="272">
                  <c:v>24.471</c:v>
                </c:pt>
                <c:pt idx="273">
                  <c:v>24.5</c:v>
                </c:pt>
                <c:pt idx="274">
                  <c:v>24.504000000000001</c:v>
                </c:pt>
                <c:pt idx="275">
                  <c:v>24.545999999999999</c:v>
                </c:pt>
                <c:pt idx="276">
                  <c:v>24.574000000000002</c:v>
                </c:pt>
                <c:pt idx="277">
                  <c:v>24.611000000000001</c:v>
                </c:pt>
                <c:pt idx="278">
                  <c:v>24.65</c:v>
                </c:pt>
                <c:pt idx="279">
                  <c:v>24.677</c:v>
                </c:pt>
                <c:pt idx="280">
                  <c:v>24.710999999999999</c:v>
                </c:pt>
                <c:pt idx="281">
                  <c:v>24.736999999999998</c:v>
                </c:pt>
                <c:pt idx="282">
                  <c:v>24.780999999999999</c:v>
                </c:pt>
                <c:pt idx="283">
                  <c:v>24.803000000000001</c:v>
                </c:pt>
                <c:pt idx="284">
                  <c:v>24.84</c:v>
                </c:pt>
                <c:pt idx="285">
                  <c:v>24.856999999999999</c:v>
                </c:pt>
                <c:pt idx="286">
                  <c:v>24.905999999999999</c:v>
                </c:pt>
                <c:pt idx="287">
                  <c:v>24.925000000000001</c:v>
                </c:pt>
                <c:pt idx="288">
                  <c:v>24.94</c:v>
                </c:pt>
                <c:pt idx="289">
                  <c:v>24.981000000000002</c:v>
                </c:pt>
                <c:pt idx="290">
                  <c:v>24.998999999999999</c:v>
                </c:pt>
                <c:pt idx="291">
                  <c:v>25.033000000000001</c:v>
                </c:pt>
                <c:pt idx="292">
                  <c:v>25.062000000000001</c:v>
                </c:pt>
                <c:pt idx="293">
                  <c:v>25.087</c:v>
                </c:pt>
                <c:pt idx="294">
                  <c:v>25.126000000000001</c:v>
                </c:pt>
                <c:pt idx="295">
                  <c:v>25.143999999999998</c:v>
                </c:pt>
                <c:pt idx="296">
                  <c:v>25.181000000000001</c:v>
                </c:pt>
                <c:pt idx="297">
                  <c:v>25.202999999999999</c:v>
                </c:pt>
                <c:pt idx="298">
                  <c:v>25.24</c:v>
                </c:pt>
                <c:pt idx="299">
                  <c:v>25.260999999999999</c:v>
                </c:pt>
                <c:pt idx="300">
                  <c:v>25.294</c:v>
                </c:pt>
                <c:pt idx="301">
                  <c:v>25.329000000000001</c:v>
                </c:pt>
                <c:pt idx="302">
                  <c:v>25.356999999999999</c:v>
                </c:pt>
                <c:pt idx="303">
                  <c:v>25.373000000000001</c:v>
                </c:pt>
                <c:pt idx="304">
                  <c:v>25.4</c:v>
                </c:pt>
                <c:pt idx="305">
                  <c:v>25.42</c:v>
                </c:pt>
                <c:pt idx="306">
                  <c:v>25.442</c:v>
                </c:pt>
                <c:pt idx="307">
                  <c:v>25.471</c:v>
                </c:pt>
                <c:pt idx="308">
                  <c:v>25.492999999999999</c:v>
                </c:pt>
                <c:pt idx="309">
                  <c:v>25.516999999999999</c:v>
                </c:pt>
                <c:pt idx="310">
                  <c:v>25.545000000000002</c:v>
                </c:pt>
                <c:pt idx="311">
                  <c:v>25.585000000000001</c:v>
                </c:pt>
                <c:pt idx="312">
                  <c:v>25.623999999999999</c:v>
                </c:pt>
                <c:pt idx="313">
                  <c:v>25.655999999999999</c:v>
                </c:pt>
                <c:pt idx="314">
                  <c:v>25.702000000000002</c:v>
                </c:pt>
                <c:pt idx="315">
                  <c:v>25.736999999999998</c:v>
                </c:pt>
                <c:pt idx="316">
                  <c:v>25.766999999999999</c:v>
                </c:pt>
                <c:pt idx="317">
                  <c:v>25.808</c:v>
                </c:pt>
                <c:pt idx="318">
                  <c:v>25.829000000000001</c:v>
                </c:pt>
                <c:pt idx="319">
                  <c:v>25.83</c:v>
                </c:pt>
                <c:pt idx="320">
                  <c:v>25.88</c:v>
                </c:pt>
                <c:pt idx="321">
                  <c:v>25.905000000000001</c:v>
                </c:pt>
                <c:pt idx="322">
                  <c:v>25.927</c:v>
                </c:pt>
                <c:pt idx="323">
                  <c:v>25.952999999999999</c:v>
                </c:pt>
                <c:pt idx="324">
                  <c:v>25.981000000000002</c:v>
                </c:pt>
                <c:pt idx="325">
                  <c:v>26.001000000000001</c:v>
                </c:pt>
                <c:pt idx="326">
                  <c:v>26.035</c:v>
                </c:pt>
                <c:pt idx="327">
                  <c:v>26.048999999999999</c:v>
                </c:pt>
                <c:pt idx="328">
                  <c:v>26.08</c:v>
                </c:pt>
                <c:pt idx="329">
                  <c:v>26.109000000000002</c:v>
                </c:pt>
                <c:pt idx="330">
                  <c:v>26.129000000000001</c:v>
                </c:pt>
                <c:pt idx="331">
                  <c:v>26.154</c:v>
                </c:pt>
                <c:pt idx="332">
                  <c:v>26.186</c:v>
                </c:pt>
                <c:pt idx="333">
                  <c:v>26.207999999999998</c:v>
                </c:pt>
                <c:pt idx="334">
                  <c:v>26.231999999999999</c:v>
                </c:pt>
                <c:pt idx="335">
                  <c:v>26.263000000000002</c:v>
                </c:pt>
                <c:pt idx="336">
                  <c:v>26.288</c:v>
                </c:pt>
                <c:pt idx="337">
                  <c:v>26.329000000000001</c:v>
                </c:pt>
                <c:pt idx="338">
                  <c:v>26.347999999999999</c:v>
                </c:pt>
                <c:pt idx="339">
                  <c:v>26.369</c:v>
                </c:pt>
                <c:pt idx="340">
                  <c:v>26.396000000000001</c:v>
                </c:pt>
                <c:pt idx="341">
                  <c:v>26.427</c:v>
                </c:pt>
                <c:pt idx="342">
                  <c:v>26.448</c:v>
                </c:pt>
                <c:pt idx="343">
                  <c:v>26.481999999999999</c:v>
                </c:pt>
                <c:pt idx="344">
                  <c:v>26.498000000000001</c:v>
                </c:pt>
                <c:pt idx="345">
                  <c:v>26.532</c:v>
                </c:pt>
                <c:pt idx="346">
                  <c:v>26.564</c:v>
                </c:pt>
                <c:pt idx="347">
                  <c:v>26.571999999999999</c:v>
                </c:pt>
                <c:pt idx="348">
                  <c:v>26.591999999999999</c:v>
                </c:pt>
                <c:pt idx="349">
                  <c:v>26.606000000000002</c:v>
                </c:pt>
                <c:pt idx="350">
                  <c:v>26.626000000000001</c:v>
                </c:pt>
                <c:pt idx="351">
                  <c:v>26.658000000000001</c:v>
                </c:pt>
                <c:pt idx="352">
                  <c:v>26.677</c:v>
                </c:pt>
                <c:pt idx="353">
                  <c:v>26.693999999999999</c:v>
                </c:pt>
                <c:pt idx="354">
                  <c:v>26.715</c:v>
                </c:pt>
                <c:pt idx="355">
                  <c:v>26.734000000000002</c:v>
                </c:pt>
                <c:pt idx="356">
                  <c:v>26.753</c:v>
                </c:pt>
                <c:pt idx="357">
                  <c:v>26.768999999999998</c:v>
                </c:pt>
                <c:pt idx="358">
                  <c:v>26.795000000000002</c:v>
                </c:pt>
                <c:pt idx="359">
                  <c:v>26.812000000000001</c:v>
                </c:pt>
                <c:pt idx="360">
                  <c:v>26.824999999999999</c:v>
                </c:pt>
                <c:pt idx="361">
                  <c:v>26.841000000000001</c:v>
                </c:pt>
                <c:pt idx="362">
                  <c:v>26.869</c:v>
                </c:pt>
                <c:pt idx="363">
                  <c:v>26.881</c:v>
                </c:pt>
                <c:pt idx="364">
                  <c:v>26.911999999999999</c:v>
                </c:pt>
                <c:pt idx="365">
                  <c:v>26.925999999999998</c:v>
                </c:pt>
                <c:pt idx="366">
                  <c:v>26.943000000000001</c:v>
                </c:pt>
                <c:pt idx="367">
                  <c:v>26.972000000000001</c:v>
                </c:pt>
                <c:pt idx="368">
                  <c:v>26.988</c:v>
                </c:pt>
                <c:pt idx="369">
                  <c:v>27.006</c:v>
                </c:pt>
                <c:pt idx="370">
                  <c:v>27.029</c:v>
                </c:pt>
                <c:pt idx="371">
                  <c:v>27.047000000000001</c:v>
                </c:pt>
                <c:pt idx="372">
                  <c:v>27.071999999999999</c:v>
                </c:pt>
                <c:pt idx="373">
                  <c:v>27.093</c:v>
                </c:pt>
                <c:pt idx="374">
                  <c:v>27.117999999999999</c:v>
                </c:pt>
                <c:pt idx="375">
                  <c:v>27.146999999999998</c:v>
                </c:pt>
                <c:pt idx="376">
                  <c:v>27.167999999999999</c:v>
                </c:pt>
                <c:pt idx="377">
                  <c:v>27.183</c:v>
                </c:pt>
                <c:pt idx="378">
                  <c:v>27.210999999999999</c:v>
                </c:pt>
                <c:pt idx="379">
                  <c:v>27.225000000000001</c:v>
                </c:pt>
                <c:pt idx="380">
                  <c:v>27.245999999999999</c:v>
                </c:pt>
                <c:pt idx="381">
                  <c:v>27.248999999999999</c:v>
                </c:pt>
                <c:pt idx="382">
                  <c:v>27.274999999999999</c:v>
                </c:pt>
                <c:pt idx="383">
                  <c:v>27.295000000000002</c:v>
                </c:pt>
                <c:pt idx="384">
                  <c:v>27.323</c:v>
                </c:pt>
                <c:pt idx="385">
                  <c:v>27.335999999999999</c:v>
                </c:pt>
                <c:pt idx="386">
                  <c:v>27.353999999999999</c:v>
                </c:pt>
                <c:pt idx="387">
                  <c:v>27.375</c:v>
                </c:pt>
                <c:pt idx="388">
                  <c:v>27.4</c:v>
                </c:pt>
                <c:pt idx="389">
                  <c:v>27.42</c:v>
                </c:pt>
                <c:pt idx="390">
                  <c:v>27.440999999999999</c:v>
                </c:pt>
                <c:pt idx="391">
                  <c:v>27.457000000000001</c:v>
                </c:pt>
                <c:pt idx="392">
                  <c:v>27.477</c:v>
                </c:pt>
                <c:pt idx="393">
                  <c:v>27.492999999999999</c:v>
                </c:pt>
                <c:pt idx="394">
                  <c:v>27.507000000000001</c:v>
                </c:pt>
                <c:pt idx="395">
                  <c:v>27.526</c:v>
                </c:pt>
                <c:pt idx="396">
                  <c:v>27.542999999999999</c:v>
                </c:pt>
                <c:pt idx="397">
                  <c:v>27.579000000000001</c:v>
                </c:pt>
                <c:pt idx="398">
                  <c:v>27.599</c:v>
                </c:pt>
                <c:pt idx="399">
                  <c:v>27.617000000000001</c:v>
                </c:pt>
                <c:pt idx="400">
                  <c:v>27.629000000000001</c:v>
                </c:pt>
                <c:pt idx="401">
                  <c:v>27.641999999999999</c:v>
                </c:pt>
                <c:pt idx="402">
                  <c:v>27.661000000000001</c:v>
                </c:pt>
                <c:pt idx="403">
                  <c:v>27.681999999999999</c:v>
                </c:pt>
                <c:pt idx="404">
                  <c:v>27.702000000000002</c:v>
                </c:pt>
                <c:pt idx="405">
                  <c:v>27.715</c:v>
                </c:pt>
                <c:pt idx="406">
                  <c:v>27.728000000000002</c:v>
                </c:pt>
                <c:pt idx="407">
                  <c:v>27.736000000000001</c:v>
                </c:pt>
                <c:pt idx="408">
                  <c:v>27.757000000000001</c:v>
                </c:pt>
                <c:pt idx="409">
                  <c:v>27.777999999999999</c:v>
                </c:pt>
                <c:pt idx="410">
                  <c:v>27.791</c:v>
                </c:pt>
                <c:pt idx="411">
                  <c:v>27.806999999999999</c:v>
                </c:pt>
                <c:pt idx="412">
                  <c:v>27.827999999999999</c:v>
                </c:pt>
                <c:pt idx="413">
                  <c:v>27.831</c:v>
                </c:pt>
                <c:pt idx="414">
                  <c:v>27.861999999999998</c:v>
                </c:pt>
                <c:pt idx="415">
                  <c:v>27.867000000000001</c:v>
                </c:pt>
                <c:pt idx="416">
                  <c:v>27.89</c:v>
                </c:pt>
                <c:pt idx="417">
                  <c:v>27.914999999999999</c:v>
                </c:pt>
                <c:pt idx="418">
                  <c:v>27.895</c:v>
                </c:pt>
                <c:pt idx="419">
                  <c:v>27.893999999999998</c:v>
                </c:pt>
                <c:pt idx="420">
                  <c:v>27.936</c:v>
                </c:pt>
                <c:pt idx="421">
                  <c:v>27.942</c:v>
                </c:pt>
                <c:pt idx="422">
                  <c:v>27.962</c:v>
                </c:pt>
                <c:pt idx="423">
                  <c:v>27.975000000000001</c:v>
                </c:pt>
                <c:pt idx="424">
                  <c:v>27.981000000000002</c:v>
                </c:pt>
                <c:pt idx="425">
                  <c:v>28.001000000000001</c:v>
                </c:pt>
                <c:pt idx="426">
                  <c:v>28.013999999999999</c:v>
                </c:pt>
                <c:pt idx="427">
                  <c:v>28.013000000000002</c:v>
                </c:pt>
                <c:pt idx="428">
                  <c:v>28.029</c:v>
                </c:pt>
                <c:pt idx="429">
                  <c:v>28.05</c:v>
                </c:pt>
                <c:pt idx="430">
                  <c:v>28.062999999999999</c:v>
                </c:pt>
                <c:pt idx="431">
                  <c:v>28.096</c:v>
                </c:pt>
                <c:pt idx="432">
                  <c:v>28.113</c:v>
                </c:pt>
                <c:pt idx="433">
                  <c:v>28.131</c:v>
                </c:pt>
                <c:pt idx="434">
                  <c:v>28.146000000000001</c:v>
                </c:pt>
                <c:pt idx="435">
                  <c:v>28.16</c:v>
                </c:pt>
                <c:pt idx="436">
                  <c:v>28.184000000000001</c:v>
                </c:pt>
                <c:pt idx="437">
                  <c:v>28.225000000000001</c:v>
                </c:pt>
                <c:pt idx="438">
                  <c:v>28.222000000000001</c:v>
                </c:pt>
                <c:pt idx="439">
                  <c:v>28.234000000000002</c:v>
                </c:pt>
                <c:pt idx="440">
                  <c:v>28.248000000000001</c:v>
                </c:pt>
                <c:pt idx="441">
                  <c:v>28.280999999999999</c:v>
                </c:pt>
                <c:pt idx="442">
                  <c:v>28.265999999999998</c:v>
                </c:pt>
                <c:pt idx="443">
                  <c:v>28.291</c:v>
                </c:pt>
                <c:pt idx="444">
                  <c:v>28.3</c:v>
                </c:pt>
                <c:pt idx="445">
                  <c:v>28.315999999999999</c:v>
                </c:pt>
                <c:pt idx="446">
                  <c:v>28.327999999999999</c:v>
                </c:pt>
                <c:pt idx="447">
                  <c:v>28.341000000000001</c:v>
                </c:pt>
                <c:pt idx="448">
                  <c:v>28.369</c:v>
                </c:pt>
                <c:pt idx="449">
                  <c:v>28.378</c:v>
                </c:pt>
                <c:pt idx="450">
                  <c:v>28.39</c:v>
                </c:pt>
                <c:pt idx="451">
                  <c:v>28.416</c:v>
                </c:pt>
                <c:pt idx="452">
                  <c:v>28.433</c:v>
                </c:pt>
                <c:pt idx="453">
                  <c:v>28.442</c:v>
                </c:pt>
                <c:pt idx="454">
                  <c:v>28.459</c:v>
                </c:pt>
                <c:pt idx="455">
                  <c:v>28.47</c:v>
                </c:pt>
                <c:pt idx="456">
                  <c:v>28.481000000000002</c:v>
                </c:pt>
                <c:pt idx="457">
                  <c:v>28.501999999999999</c:v>
                </c:pt>
                <c:pt idx="458">
                  <c:v>28.509</c:v>
                </c:pt>
                <c:pt idx="459">
                  <c:v>28.518000000000001</c:v>
                </c:pt>
                <c:pt idx="460">
                  <c:v>28.533999999999999</c:v>
                </c:pt>
                <c:pt idx="461">
                  <c:v>28.55</c:v>
                </c:pt>
                <c:pt idx="462">
                  <c:v>28.555</c:v>
                </c:pt>
                <c:pt idx="463">
                  <c:v>28.577000000000002</c:v>
                </c:pt>
                <c:pt idx="464">
                  <c:v>28.587</c:v>
                </c:pt>
                <c:pt idx="465">
                  <c:v>28.605</c:v>
                </c:pt>
                <c:pt idx="466">
                  <c:v>28.611999999999998</c:v>
                </c:pt>
                <c:pt idx="467">
                  <c:v>28.623999999999999</c:v>
                </c:pt>
                <c:pt idx="468">
                  <c:v>28.637</c:v>
                </c:pt>
                <c:pt idx="469">
                  <c:v>28.652000000000001</c:v>
                </c:pt>
                <c:pt idx="470">
                  <c:v>28.652000000000001</c:v>
                </c:pt>
                <c:pt idx="471">
                  <c:v>28.678999999999998</c:v>
                </c:pt>
                <c:pt idx="472">
                  <c:v>28.695</c:v>
                </c:pt>
                <c:pt idx="473">
                  <c:v>28.69</c:v>
                </c:pt>
                <c:pt idx="474">
                  <c:v>28.704000000000001</c:v>
                </c:pt>
                <c:pt idx="475">
                  <c:v>28.72</c:v>
                </c:pt>
                <c:pt idx="476">
                  <c:v>28.731000000000002</c:v>
                </c:pt>
                <c:pt idx="477">
                  <c:v>28.751999999999999</c:v>
                </c:pt>
                <c:pt idx="478">
                  <c:v>28.77</c:v>
                </c:pt>
                <c:pt idx="479">
                  <c:v>28.776</c:v>
                </c:pt>
                <c:pt idx="480">
                  <c:v>28.79</c:v>
                </c:pt>
                <c:pt idx="481">
                  <c:v>28.802</c:v>
                </c:pt>
                <c:pt idx="482">
                  <c:v>28.803999999999998</c:v>
                </c:pt>
                <c:pt idx="483">
                  <c:v>28.824999999999999</c:v>
                </c:pt>
                <c:pt idx="484">
                  <c:v>28.838000000000001</c:v>
                </c:pt>
                <c:pt idx="485">
                  <c:v>28.85</c:v>
                </c:pt>
                <c:pt idx="486">
                  <c:v>28.855</c:v>
                </c:pt>
                <c:pt idx="487">
                  <c:v>28.861999999999998</c:v>
                </c:pt>
                <c:pt idx="488">
                  <c:v>28.873000000000001</c:v>
                </c:pt>
                <c:pt idx="489">
                  <c:v>28.885999999999999</c:v>
                </c:pt>
                <c:pt idx="490">
                  <c:v>28.898</c:v>
                </c:pt>
                <c:pt idx="491">
                  <c:v>28.91</c:v>
                </c:pt>
                <c:pt idx="492">
                  <c:v>28.922999999999998</c:v>
                </c:pt>
                <c:pt idx="493">
                  <c:v>28.931000000000001</c:v>
                </c:pt>
                <c:pt idx="494">
                  <c:v>28.940999999999999</c:v>
                </c:pt>
                <c:pt idx="495">
                  <c:v>28.952000000000002</c:v>
                </c:pt>
                <c:pt idx="496">
                  <c:v>28.963000000000001</c:v>
                </c:pt>
                <c:pt idx="497">
                  <c:v>28.975000000000001</c:v>
                </c:pt>
                <c:pt idx="498">
                  <c:v>28.991</c:v>
                </c:pt>
                <c:pt idx="499">
                  <c:v>28.998999999999999</c:v>
                </c:pt>
                <c:pt idx="500">
                  <c:v>29.013000000000002</c:v>
                </c:pt>
                <c:pt idx="501">
                  <c:v>29.018999999999998</c:v>
                </c:pt>
                <c:pt idx="502">
                  <c:v>29.024000000000001</c:v>
                </c:pt>
                <c:pt idx="503">
                  <c:v>29.04</c:v>
                </c:pt>
                <c:pt idx="504">
                  <c:v>29.05</c:v>
                </c:pt>
                <c:pt idx="505">
                  <c:v>29.062999999999999</c:v>
                </c:pt>
                <c:pt idx="506">
                  <c:v>29.073</c:v>
                </c:pt>
                <c:pt idx="507">
                  <c:v>29.081</c:v>
                </c:pt>
                <c:pt idx="508">
                  <c:v>29.088000000000001</c:v>
                </c:pt>
                <c:pt idx="509">
                  <c:v>29.097999999999999</c:v>
                </c:pt>
                <c:pt idx="510">
                  <c:v>29.1</c:v>
                </c:pt>
                <c:pt idx="511">
                  <c:v>29.117000000000001</c:v>
                </c:pt>
                <c:pt idx="512">
                  <c:v>29.123999999999999</c:v>
                </c:pt>
                <c:pt idx="513">
                  <c:v>29.131</c:v>
                </c:pt>
                <c:pt idx="514">
                  <c:v>29.146000000000001</c:v>
                </c:pt>
                <c:pt idx="515">
                  <c:v>29.152999999999999</c:v>
                </c:pt>
                <c:pt idx="516">
                  <c:v>29.158000000000001</c:v>
                </c:pt>
                <c:pt idx="517">
                  <c:v>29.173999999999999</c:v>
                </c:pt>
                <c:pt idx="518">
                  <c:v>29.18</c:v>
                </c:pt>
                <c:pt idx="519">
                  <c:v>29.193999999999999</c:v>
                </c:pt>
                <c:pt idx="520">
                  <c:v>29.202999999999999</c:v>
                </c:pt>
                <c:pt idx="521">
                  <c:v>29.209</c:v>
                </c:pt>
                <c:pt idx="522">
                  <c:v>29.222000000000001</c:v>
                </c:pt>
                <c:pt idx="523">
                  <c:v>29.245999999999999</c:v>
                </c:pt>
                <c:pt idx="524">
                  <c:v>29.242999999999999</c:v>
                </c:pt>
                <c:pt idx="525">
                  <c:v>29.254999999999999</c:v>
                </c:pt>
                <c:pt idx="526">
                  <c:v>29.253</c:v>
                </c:pt>
                <c:pt idx="527">
                  <c:v>29.268000000000001</c:v>
                </c:pt>
                <c:pt idx="528">
                  <c:v>29.29</c:v>
                </c:pt>
                <c:pt idx="529">
                  <c:v>29.295999999999999</c:v>
                </c:pt>
                <c:pt idx="530">
                  <c:v>29.302</c:v>
                </c:pt>
                <c:pt idx="531">
                  <c:v>29.311</c:v>
                </c:pt>
                <c:pt idx="532">
                  <c:v>29.324999999999999</c:v>
                </c:pt>
                <c:pt idx="533">
                  <c:v>29.334</c:v>
                </c:pt>
                <c:pt idx="534">
                  <c:v>29.335000000000001</c:v>
                </c:pt>
                <c:pt idx="535">
                  <c:v>29.353000000000002</c:v>
                </c:pt>
                <c:pt idx="536">
                  <c:v>29.364000000000001</c:v>
                </c:pt>
                <c:pt idx="537">
                  <c:v>29.372</c:v>
                </c:pt>
                <c:pt idx="538">
                  <c:v>29.346</c:v>
                </c:pt>
                <c:pt idx="539">
                  <c:v>29.396999999999998</c:v>
                </c:pt>
                <c:pt idx="540">
                  <c:v>29.408000000000001</c:v>
                </c:pt>
                <c:pt idx="541">
                  <c:v>29.417999999999999</c:v>
                </c:pt>
                <c:pt idx="542">
                  <c:v>29.427</c:v>
                </c:pt>
                <c:pt idx="543">
                  <c:v>29.443000000000001</c:v>
                </c:pt>
                <c:pt idx="544">
                  <c:v>29.446000000000002</c:v>
                </c:pt>
                <c:pt idx="545">
                  <c:v>29.45</c:v>
                </c:pt>
                <c:pt idx="546">
                  <c:v>29.463999999999999</c:v>
                </c:pt>
                <c:pt idx="547">
                  <c:v>29.481999999999999</c:v>
                </c:pt>
                <c:pt idx="548">
                  <c:v>29.492999999999999</c:v>
                </c:pt>
                <c:pt idx="549">
                  <c:v>29.506</c:v>
                </c:pt>
                <c:pt idx="550">
                  <c:v>29.5</c:v>
                </c:pt>
                <c:pt idx="551">
                  <c:v>29.507999999999999</c:v>
                </c:pt>
                <c:pt idx="552">
                  <c:v>29.513999999999999</c:v>
                </c:pt>
                <c:pt idx="553">
                  <c:v>29.536000000000001</c:v>
                </c:pt>
                <c:pt idx="554">
                  <c:v>29.530999999999999</c:v>
                </c:pt>
                <c:pt idx="555">
                  <c:v>29.547000000000001</c:v>
                </c:pt>
                <c:pt idx="556">
                  <c:v>29.545999999999999</c:v>
                </c:pt>
                <c:pt idx="557">
                  <c:v>29.56</c:v>
                </c:pt>
                <c:pt idx="558">
                  <c:v>29.568999999999999</c:v>
                </c:pt>
                <c:pt idx="559">
                  <c:v>29.582000000000001</c:v>
                </c:pt>
                <c:pt idx="560">
                  <c:v>29.585000000000001</c:v>
                </c:pt>
                <c:pt idx="561">
                  <c:v>29.594999999999999</c:v>
                </c:pt>
                <c:pt idx="562">
                  <c:v>29.606999999999999</c:v>
                </c:pt>
                <c:pt idx="563">
                  <c:v>29.613</c:v>
                </c:pt>
                <c:pt idx="564">
                  <c:v>29.623999999999999</c:v>
                </c:pt>
                <c:pt idx="565">
                  <c:v>29.625</c:v>
                </c:pt>
                <c:pt idx="566">
                  <c:v>29.643000000000001</c:v>
                </c:pt>
                <c:pt idx="567">
                  <c:v>29.646000000000001</c:v>
                </c:pt>
                <c:pt idx="568">
                  <c:v>29.661000000000001</c:v>
                </c:pt>
                <c:pt idx="569">
                  <c:v>29.67</c:v>
                </c:pt>
                <c:pt idx="570">
                  <c:v>29.675999999999998</c:v>
                </c:pt>
                <c:pt idx="571">
                  <c:v>29.670999999999999</c:v>
                </c:pt>
                <c:pt idx="572">
                  <c:v>29.681999999999999</c:v>
                </c:pt>
                <c:pt idx="573">
                  <c:v>29.696999999999999</c:v>
                </c:pt>
                <c:pt idx="574">
                  <c:v>29.696000000000002</c:v>
                </c:pt>
                <c:pt idx="575">
                  <c:v>29.713000000000001</c:v>
                </c:pt>
                <c:pt idx="576">
                  <c:v>29.728000000000002</c:v>
                </c:pt>
                <c:pt idx="577">
                  <c:v>29.742999999999999</c:v>
                </c:pt>
                <c:pt idx="578">
                  <c:v>29.748000000000001</c:v>
                </c:pt>
                <c:pt idx="579">
                  <c:v>29.75</c:v>
                </c:pt>
                <c:pt idx="580">
                  <c:v>29.771000000000001</c:v>
                </c:pt>
                <c:pt idx="581">
                  <c:v>29.777000000000001</c:v>
                </c:pt>
                <c:pt idx="582">
                  <c:v>29.783000000000001</c:v>
                </c:pt>
                <c:pt idx="583">
                  <c:v>29.792000000000002</c:v>
                </c:pt>
                <c:pt idx="584">
                  <c:v>29.800999999999998</c:v>
                </c:pt>
                <c:pt idx="585">
                  <c:v>29.817</c:v>
                </c:pt>
                <c:pt idx="586">
                  <c:v>29.838999999999999</c:v>
                </c:pt>
                <c:pt idx="587">
                  <c:v>29.838999999999999</c:v>
                </c:pt>
                <c:pt idx="588">
                  <c:v>29.841000000000001</c:v>
                </c:pt>
                <c:pt idx="589">
                  <c:v>29.867000000000001</c:v>
                </c:pt>
                <c:pt idx="590">
                  <c:v>29.86</c:v>
                </c:pt>
                <c:pt idx="591">
                  <c:v>29.873000000000001</c:v>
                </c:pt>
                <c:pt idx="592">
                  <c:v>29.885000000000002</c:v>
                </c:pt>
                <c:pt idx="593">
                  <c:v>29.890999999999998</c:v>
                </c:pt>
                <c:pt idx="594">
                  <c:v>29.901</c:v>
                </c:pt>
                <c:pt idx="595">
                  <c:v>29.914000000000001</c:v>
                </c:pt>
                <c:pt idx="596">
                  <c:v>29.922999999999998</c:v>
                </c:pt>
                <c:pt idx="597">
                  <c:v>29.928000000000001</c:v>
                </c:pt>
                <c:pt idx="598">
                  <c:v>29.949000000000002</c:v>
                </c:pt>
                <c:pt idx="599">
                  <c:v>29.952000000000002</c:v>
                </c:pt>
                <c:pt idx="600">
                  <c:v>29.972000000000001</c:v>
                </c:pt>
                <c:pt idx="601">
                  <c:v>29.966999999999999</c:v>
                </c:pt>
                <c:pt idx="602">
                  <c:v>29.986999999999998</c:v>
                </c:pt>
                <c:pt idx="603">
                  <c:v>30.001999999999999</c:v>
                </c:pt>
                <c:pt idx="604">
                  <c:v>30.003</c:v>
                </c:pt>
                <c:pt idx="605">
                  <c:v>30.013000000000002</c:v>
                </c:pt>
                <c:pt idx="606">
                  <c:v>30.023</c:v>
                </c:pt>
                <c:pt idx="607">
                  <c:v>30.027000000000001</c:v>
                </c:pt>
                <c:pt idx="608">
                  <c:v>30.036000000000001</c:v>
                </c:pt>
                <c:pt idx="609">
                  <c:v>30.052</c:v>
                </c:pt>
                <c:pt idx="610">
                  <c:v>30.056000000000001</c:v>
                </c:pt>
                <c:pt idx="611">
                  <c:v>30.068000000000001</c:v>
                </c:pt>
                <c:pt idx="612">
                  <c:v>30.081</c:v>
                </c:pt>
                <c:pt idx="613">
                  <c:v>30.088000000000001</c:v>
                </c:pt>
                <c:pt idx="614">
                  <c:v>30.093</c:v>
                </c:pt>
                <c:pt idx="615">
                  <c:v>30.102</c:v>
                </c:pt>
                <c:pt idx="616">
                  <c:v>30.109000000000002</c:v>
                </c:pt>
                <c:pt idx="617">
                  <c:v>30.113</c:v>
                </c:pt>
                <c:pt idx="618">
                  <c:v>30.125</c:v>
                </c:pt>
                <c:pt idx="619">
                  <c:v>30.134</c:v>
                </c:pt>
                <c:pt idx="620">
                  <c:v>30.14</c:v>
                </c:pt>
                <c:pt idx="621">
                  <c:v>30.157</c:v>
                </c:pt>
                <c:pt idx="622">
                  <c:v>30.158999999999999</c:v>
                </c:pt>
                <c:pt idx="623">
                  <c:v>30.169</c:v>
                </c:pt>
                <c:pt idx="624">
                  <c:v>30.172000000000001</c:v>
                </c:pt>
                <c:pt idx="625">
                  <c:v>30.18</c:v>
                </c:pt>
                <c:pt idx="626">
                  <c:v>30.186</c:v>
                </c:pt>
                <c:pt idx="627">
                  <c:v>30.198</c:v>
                </c:pt>
                <c:pt idx="628">
                  <c:v>30.204999999999998</c:v>
                </c:pt>
                <c:pt idx="629">
                  <c:v>30.213000000000001</c:v>
                </c:pt>
                <c:pt idx="630">
                  <c:v>30.213999999999999</c:v>
                </c:pt>
                <c:pt idx="631">
                  <c:v>30.219000000000001</c:v>
                </c:pt>
                <c:pt idx="632">
                  <c:v>30.224</c:v>
                </c:pt>
                <c:pt idx="633">
                  <c:v>30.233000000000001</c:v>
                </c:pt>
                <c:pt idx="634">
                  <c:v>30.228999999999999</c:v>
                </c:pt>
                <c:pt idx="635">
                  <c:v>30.244</c:v>
                </c:pt>
                <c:pt idx="636">
                  <c:v>30.254000000000001</c:v>
                </c:pt>
                <c:pt idx="637">
                  <c:v>30.233000000000001</c:v>
                </c:pt>
                <c:pt idx="638">
                  <c:v>30.263999999999999</c:v>
                </c:pt>
                <c:pt idx="639">
                  <c:v>30.266999999999999</c:v>
                </c:pt>
                <c:pt idx="640">
                  <c:v>30.274999999999999</c:v>
                </c:pt>
                <c:pt idx="641">
                  <c:v>30.295000000000002</c:v>
                </c:pt>
                <c:pt idx="642">
                  <c:v>30.294</c:v>
                </c:pt>
                <c:pt idx="643">
                  <c:v>30.303000000000001</c:v>
                </c:pt>
                <c:pt idx="644">
                  <c:v>30.300999999999998</c:v>
                </c:pt>
                <c:pt idx="645">
                  <c:v>30.309000000000001</c:v>
                </c:pt>
                <c:pt idx="646">
                  <c:v>30.314</c:v>
                </c:pt>
                <c:pt idx="647">
                  <c:v>30.327000000000002</c:v>
                </c:pt>
                <c:pt idx="648">
                  <c:v>30.33</c:v>
                </c:pt>
                <c:pt idx="649">
                  <c:v>30.331</c:v>
                </c:pt>
                <c:pt idx="650">
                  <c:v>30.331</c:v>
                </c:pt>
                <c:pt idx="651">
                  <c:v>30.335000000000001</c:v>
                </c:pt>
                <c:pt idx="652">
                  <c:v>30.341999999999999</c:v>
                </c:pt>
                <c:pt idx="653">
                  <c:v>30.346</c:v>
                </c:pt>
                <c:pt idx="654">
                  <c:v>30.356000000000002</c:v>
                </c:pt>
                <c:pt idx="655">
                  <c:v>30.37</c:v>
                </c:pt>
                <c:pt idx="656">
                  <c:v>30.370999999999999</c:v>
                </c:pt>
                <c:pt idx="657">
                  <c:v>30.376999999999999</c:v>
                </c:pt>
                <c:pt idx="658">
                  <c:v>30.384</c:v>
                </c:pt>
                <c:pt idx="659">
                  <c:v>30.393000000000001</c:v>
                </c:pt>
                <c:pt idx="660">
                  <c:v>30.396999999999998</c:v>
                </c:pt>
                <c:pt idx="661">
                  <c:v>30.405000000000001</c:v>
                </c:pt>
                <c:pt idx="662">
                  <c:v>30.416</c:v>
                </c:pt>
                <c:pt idx="663">
                  <c:v>30.425999999999998</c:v>
                </c:pt>
                <c:pt idx="664">
                  <c:v>30.433</c:v>
                </c:pt>
                <c:pt idx="665">
                  <c:v>30.437999999999999</c:v>
                </c:pt>
                <c:pt idx="666">
                  <c:v>30.440999999999999</c:v>
                </c:pt>
                <c:pt idx="667">
                  <c:v>30.451000000000001</c:v>
                </c:pt>
                <c:pt idx="668">
                  <c:v>30.463999999999999</c:v>
                </c:pt>
                <c:pt idx="669">
                  <c:v>30.472999999999999</c:v>
                </c:pt>
                <c:pt idx="670">
                  <c:v>30.478999999999999</c:v>
                </c:pt>
                <c:pt idx="671">
                  <c:v>30.475000000000001</c:v>
                </c:pt>
                <c:pt idx="672">
                  <c:v>30.488</c:v>
                </c:pt>
                <c:pt idx="673">
                  <c:v>30.492999999999999</c:v>
                </c:pt>
                <c:pt idx="674">
                  <c:v>30.492000000000001</c:v>
                </c:pt>
                <c:pt idx="675">
                  <c:v>30.501999999999999</c:v>
                </c:pt>
                <c:pt idx="676">
                  <c:v>30.516999999999999</c:v>
                </c:pt>
                <c:pt idx="677">
                  <c:v>30.515000000000001</c:v>
                </c:pt>
                <c:pt idx="678">
                  <c:v>30.530999999999999</c:v>
                </c:pt>
                <c:pt idx="679">
                  <c:v>30.530999999999999</c:v>
                </c:pt>
                <c:pt idx="680">
                  <c:v>30.533999999999999</c:v>
                </c:pt>
                <c:pt idx="681">
                  <c:v>30.541</c:v>
                </c:pt>
                <c:pt idx="682">
                  <c:v>30.541</c:v>
                </c:pt>
                <c:pt idx="683">
                  <c:v>30.542000000000002</c:v>
                </c:pt>
                <c:pt idx="684">
                  <c:v>30.548999999999999</c:v>
                </c:pt>
                <c:pt idx="685">
                  <c:v>30.555</c:v>
                </c:pt>
                <c:pt idx="686">
                  <c:v>30.564</c:v>
                </c:pt>
                <c:pt idx="687">
                  <c:v>30.564</c:v>
                </c:pt>
                <c:pt idx="688">
                  <c:v>30.565000000000001</c:v>
                </c:pt>
                <c:pt idx="689">
                  <c:v>30.571999999999999</c:v>
                </c:pt>
                <c:pt idx="690">
                  <c:v>30.585000000000001</c:v>
                </c:pt>
                <c:pt idx="691">
                  <c:v>30.593</c:v>
                </c:pt>
                <c:pt idx="692">
                  <c:v>30.599</c:v>
                </c:pt>
                <c:pt idx="693">
                  <c:v>30.603000000000002</c:v>
                </c:pt>
                <c:pt idx="694">
                  <c:v>30.611000000000001</c:v>
                </c:pt>
                <c:pt idx="695">
                  <c:v>30.613</c:v>
                </c:pt>
                <c:pt idx="696">
                  <c:v>30.626999999999999</c:v>
                </c:pt>
                <c:pt idx="697">
                  <c:v>30.625</c:v>
                </c:pt>
                <c:pt idx="698">
                  <c:v>30.640999999999998</c:v>
                </c:pt>
                <c:pt idx="699">
                  <c:v>30.646999999999998</c:v>
                </c:pt>
                <c:pt idx="700">
                  <c:v>30.663</c:v>
                </c:pt>
                <c:pt idx="701">
                  <c:v>30.626999999999999</c:v>
                </c:pt>
                <c:pt idx="702">
                  <c:v>30.65</c:v>
                </c:pt>
                <c:pt idx="703">
                  <c:v>30.655999999999999</c:v>
                </c:pt>
                <c:pt idx="704">
                  <c:v>30.666</c:v>
                </c:pt>
                <c:pt idx="705">
                  <c:v>30.683</c:v>
                </c:pt>
                <c:pt idx="706">
                  <c:v>30.68</c:v>
                </c:pt>
                <c:pt idx="707">
                  <c:v>30.687000000000001</c:v>
                </c:pt>
                <c:pt idx="708">
                  <c:v>30.693000000000001</c:v>
                </c:pt>
                <c:pt idx="709">
                  <c:v>30.698</c:v>
                </c:pt>
                <c:pt idx="710">
                  <c:v>30.702999999999999</c:v>
                </c:pt>
                <c:pt idx="711">
                  <c:v>30.707999999999998</c:v>
                </c:pt>
                <c:pt idx="712">
                  <c:v>30.710999999999999</c:v>
                </c:pt>
                <c:pt idx="713">
                  <c:v>30.715</c:v>
                </c:pt>
                <c:pt idx="714">
                  <c:v>30.722000000000001</c:v>
                </c:pt>
                <c:pt idx="715">
                  <c:v>30.713999999999999</c:v>
                </c:pt>
                <c:pt idx="716">
                  <c:v>30.745000000000001</c:v>
                </c:pt>
                <c:pt idx="717">
                  <c:v>30.742999999999999</c:v>
                </c:pt>
                <c:pt idx="718">
                  <c:v>30.734999999999999</c:v>
                </c:pt>
                <c:pt idx="719">
                  <c:v>30.742999999999999</c:v>
                </c:pt>
                <c:pt idx="720">
                  <c:v>30.751999999999999</c:v>
                </c:pt>
                <c:pt idx="721">
                  <c:v>30.766999999999999</c:v>
                </c:pt>
                <c:pt idx="722">
                  <c:v>30.76</c:v>
                </c:pt>
                <c:pt idx="723">
                  <c:v>30.762</c:v>
                </c:pt>
                <c:pt idx="724">
                  <c:v>30.765999999999998</c:v>
                </c:pt>
                <c:pt idx="725">
                  <c:v>30.771000000000001</c:v>
                </c:pt>
                <c:pt idx="726">
                  <c:v>30.777999999999999</c:v>
                </c:pt>
                <c:pt idx="727">
                  <c:v>30.786999999999999</c:v>
                </c:pt>
                <c:pt idx="728">
                  <c:v>30.792000000000002</c:v>
                </c:pt>
                <c:pt idx="729">
                  <c:v>30.798999999999999</c:v>
                </c:pt>
                <c:pt idx="730">
                  <c:v>30.800999999999998</c:v>
                </c:pt>
                <c:pt idx="731">
                  <c:v>30.800999999999998</c:v>
                </c:pt>
                <c:pt idx="732">
                  <c:v>30.802</c:v>
                </c:pt>
                <c:pt idx="733">
                  <c:v>30.811</c:v>
                </c:pt>
                <c:pt idx="734">
                  <c:v>30.812000000000001</c:v>
                </c:pt>
                <c:pt idx="735">
                  <c:v>30.824000000000002</c:v>
                </c:pt>
                <c:pt idx="736">
                  <c:v>30.824999999999999</c:v>
                </c:pt>
                <c:pt idx="737">
                  <c:v>30.832000000000001</c:v>
                </c:pt>
                <c:pt idx="738">
                  <c:v>30.835000000000001</c:v>
                </c:pt>
                <c:pt idx="739">
                  <c:v>30.841999999999999</c:v>
                </c:pt>
                <c:pt idx="740">
                  <c:v>30.847999999999999</c:v>
                </c:pt>
                <c:pt idx="741">
                  <c:v>30.85</c:v>
                </c:pt>
                <c:pt idx="742">
                  <c:v>30.849</c:v>
                </c:pt>
                <c:pt idx="743">
                  <c:v>30.852</c:v>
                </c:pt>
                <c:pt idx="744">
                  <c:v>30.863</c:v>
                </c:pt>
                <c:pt idx="745">
                  <c:v>30.866</c:v>
                </c:pt>
                <c:pt idx="746">
                  <c:v>30.869</c:v>
                </c:pt>
                <c:pt idx="747">
                  <c:v>30.87</c:v>
                </c:pt>
                <c:pt idx="748">
                  <c:v>30.861999999999998</c:v>
                </c:pt>
                <c:pt idx="749">
                  <c:v>30.869</c:v>
                </c:pt>
                <c:pt idx="750">
                  <c:v>30.873000000000001</c:v>
                </c:pt>
                <c:pt idx="751">
                  <c:v>30.876000000000001</c:v>
                </c:pt>
                <c:pt idx="752">
                  <c:v>30.885999999999999</c:v>
                </c:pt>
                <c:pt idx="753">
                  <c:v>30.882000000000001</c:v>
                </c:pt>
                <c:pt idx="754">
                  <c:v>30.875</c:v>
                </c:pt>
                <c:pt idx="755">
                  <c:v>30.899000000000001</c:v>
                </c:pt>
                <c:pt idx="756">
                  <c:v>30.896000000000001</c:v>
                </c:pt>
                <c:pt idx="757">
                  <c:v>30.905999999999999</c:v>
                </c:pt>
                <c:pt idx="758">
                  <c:v>30.907</c:v>
                </c:pt>
                <c:pt idx="759">
                  <c:v>30.917000000000002</c:v>
                </c:pt>
                <c:pt idx="760">
                  <c:v>30.923999999999999</c:v>
                </c:pt>
                <c:pt idx="761">
                  <c:v>30.927</c:v>
                </c:pt>
                <c:pt idx="762">
                  <c:v>30.927</c:v>
                </c:pt>
                <c:pt idx="763">
                  <c:v>30.927</c:v>
                </c:pt>
                <c:pt idx="764">
                  <c:v>30.937999999999999</c:v>
                </c:pt>
                <c:pt idx="765">
                  <c:v>30.942</c:v>
                </c:pt>
                <c:pt idx="766">
                  <c:v>30.933</c:v>
                </c:pt>
                <c:pt idx="767">
                  <c:v>30.943999999999999</c:v>
                </c:pt>
                <c:pt idx="768">
                  <c:v>30.946000000000002</c:v>
                </c:pt>
                <c:pt idx="769">
                  <c:v>30.957999999999998</c:v>
                </c:pt>
                <c:pt idx="770">
                  <c:v>30.971</c:v>
                </c:pt>
                <c:pt idx="771">
                  <c:v>30.972999999999999</c:v>
                </c:pt>
                <c:pt idx="772">
                  <c:v>30.975000000000001</c:v>
                </c:pt>
                <c:pt idx="773">
                  <c:v>30.978999999999999</c:v>
                </c:pt>
                <c:pt idx="774">
                  <c:v>30.975999999999999</c:v>
                </c:pt>
                <c:pt idx="775">
                  <c:v>30.978000000000002</c:v>
                </c:pt>
                <c:pt idx="776">
                  <c:v>30.984000000000002</c:v>
                </c:pt>
                <c:pt idx="777">
                  <c:v>31.001000000000001</c:v>
                </c:pt>
                <c:pt idx="778">
                  <c:v>31.001999999999999</c:v>
                </c:pt>
                <c:pt idx="779">
                  <c:v>30.998000000000001</c:v>
                </c:pt>
                <c:pt idx="780">
                  <c:v>31.001000000000001</c:v>
                </c:pt>
                <c:pt idx="781">
                  <c:v>30.995000000000001</c:v>
                </c:pt>
                <c:pt idx="782">
                  <c:v>31.001000000000001</c:v>
                </c:pt>
                <c:pt idx="783">
                  <c:v>31.007000000000001</c:v>
                </c:pt>
                <c:pt idx="784">
                  <c:v>31.021999999999998</c:v>
                </c:pt>
                <c:pt idx="785">
                  <c:v>31.029</c:v>
                </c:pt>
                <c:pt idx="786">
                  <c:v>31.042999999999999</c:v>
                </c:pt>
                <c:pt idx="787">
                  <c:v>31.058</c:v>
                </c:pt>
                <c:pt idx="788">
                  <c:v>31.041</c:v>
                </c:pt>
                <c:pt idx="789">
                  <c:v>31.047999999999998</c:v>
                </c:pt>
                <c:pt idx="790">
                  <c:v>31.045999999999999</c:v>
                </c:pt>
                <c:pt idx="791">
                  <c:v>31.044</c:v>
                </c:pt>
                <c:pt idx="792">
                  <c:v>31.047999999999998</c:v>
                </c:pt>
                <c:pt idx="793">
                  <c:v>31.045999999999999</c:v>
                </c:pt>
                <c:pt idx="794">
                  <c:v>31.055</c:v>
                </c:pt>
                <c:pt idx="795">
                  <c:v>31.062000000000001</c:v>
                </c:pt>
                <c:pt idx="796">
                  <c:v>31.056000000000001</c:v>
                </c:pt>
                <c:pt idx="797">
                  <c:v>31.06</c:v>
                </c:pt>
                <c:pt idx="798">
                  <c:v>31.067</c:v>
                </c:pt>
                <c:pt idx="799">
                  <c:v>31.044</c:v>
                </c:pt>
                <c:pt idx="800">
                  <c:v>31.012</c:v>
                </c:pt>
                <c:pt idx="801">
                  <c:v>31.01</c:v>
                </c:pt>
                <c:pt idx="802">
                  <c:v>30.994</c:v>
                </c:pt>
                <c:pt idx="803">
                  <c:v>30.957000000000001</c:v>
                </c:pt>
                <c:pt idx="804">
                  <c:v>30.890999999999998</c:v>
                </c:pt>
                <c:pt idx="805">
                  <c:v>30.885999999999999</c:v>
                </c:pt>
                <c:pt idx="806">
                  <c:v>30.747</c:v>
                </c:pt>
                <c:pt idx="807">
                  <c:v>30.826000000000001</c:v>
                </c:pt>
              </c:numCache>
            </c:numRef>
          </c:yVal>
          <c:smooth val="0"/>
          <c:extLst>
            <c:ext xmlns:c16="http://schemas.microsoft.com/office/drawing/2014/chart" uri="{C3380CC4-5D6E-409C-BE32-E72D297353CC}">
              <c16:uniqueId val="{00000000-A9FF-4361-821E-82A92DF2FF7C}"/>
            </c:ext>
          </c:extLst>
        </c:ser>
        <c:ser>
          <c:idx val="1"/>
          <c:order val="1"/>
          <c:tx>
            <c:strRef>
              <c:f>'[In Lab Data.xlsx]Trial 1'!$D$1</c:f>
              <c:strCache>
                <c:ptCount val="1"/>
                <c:pt idx="0">
                  <c:v>Ch 8 'Outlet' (C°)</c:v>
                </c:pt>
              </c:strCache>
            </c:strRef>
          </c:tx>
          <c:spPr>
            <a:ln w="19050" cap="rnd">
              <a:noFill/>
              <a:round/>
            </a:ln>
            <a:effectLst/>
          </c:spPr>
          <c:marker>
            <c:symbol val="circle"/>
            <c:size val="5"/>
            <c:spPr>
              <a:solidFill>
                <a:schemeClr val="accent2"/>
              </a:solidFill>
              <a:ln w="9525">
                <a:solidFill>
                  <a:schemeClr val="accent2"/>
                </a:solidFill>
              </a:ln>
              <a:effectLst/>
            </c:spPr>
          </c:marker>
          <c:xVal>
            <c:numRef>
              <c:f>'[In Lab Data.xlsx]Trial 1'!$B$2:$B$809</c:f>
              <c:numCache>
                <c:formatCode>0.00</c:formatCode>
                <c:ptCount val="808"/>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numCache>
            </c:numRef>
          </c:xVal>
          <c:yVal>
            <c:numRef>
              <c:f>'[In Lab Data.xlsx]Trial 1'!$D$2:$D$809</c:f>
              <c:numCache>
                <c:formatCode>General</c:formatCode>
                <c:ptCount val="808"/>
                <c:pt idx="0">
                  <c:v>14.106999999999999</c:v>
                </c:pt>
                <c:pt idx="1">
                  <c:v>14.164999999999999</c:v>
                </c:pt>
                <c:pt idx="2">
                  <c:v>14.255000000000001</c:v>
                </c:pt>
                <c:pt idx="3">
                  <c:v>14.33</c:v>
                </c:pt>
                <c:pt idx="4">
                  <c:v>14.397</c:v>
                </c:pt>
                <c:pt idx="5">
                  <c:v>14.462999999999999</c:v>
                </c:pt>
                <c:pt idx="6">
                  <c:v>14.513</c:v>
                </c:pt>
                <c:pt idx="7">
                  <c:v>14.561</c:v>
                </c:pt>
                <c:pt idx="8">
                  <c:v>14.576000000000001</c:v>
                </c:pt>
                <c:pt idx="9">
                  <c:v>14.586</c:v>
                </c:pt>
                <c:pt idx="10">
                  <c:v>14.6</c:v>
                </c:pt>
                <c:pt idx="11">
                  <c:v>14.602</c:v>
                </c:pt>
                <c:pt idx="12">
                  <c:v>14.683</c:v>
                </c:pt>
                <c:pt idx="13">
                  <c:v>15.010999999999999</c:v>
                </c:pt>
                <c:pt idx="14">
                  <c:v>15.433</c:v>
                </c:pt>
                <c:pt idx="15">
                  <c:v>15.845000000000001</c:v>
                </c:pt>
                <c:pt idx="16">
                  <c:v>16.233000000000001</c:v>
                </c:pt>
                <c:pt idx="17">
                  <c:v>16.606999999999999</c:v>
                </c:pt>
                <c:pt idx="18">
                  <c:v>16.940000000000001</c:v>
                </c:pt>
                <c:pt idx="19">
                  <c:v>17.248000000000001</c:v>
                </c:pt>
                <c:pt idx="20">
                  <c:v>17.527000000000001</c:v>
                </c:pt>
                <c:pt idx="21">
                  <c:v>17.792000000000002</c:v>
                </c:pt>
                <c:pt idx="22">
                  <c:v>18.041</c:v>
                </c:pt>
                <c:pt idx="23">
                  <c:v>18.260000000000002</c:v>
                </c:pt>
                <c:pt idx="24">
                  <c:v>18.459</c:v>
                </c:pt>
                <c:pt idx="25">
                  <c:v>18.649000000000001</c:v>
                </c:pt>
                <c:pt idx="26">
                  <c:v>18.824999999999999</c:v>
                </c:pt>
                <c:pt idx="27">
                  <c:v>18.975000000000001</c:v>
                </c:pt>
                <c:pt idx="28">
                  <c:v>19.099</c:v>
                </c:pt>
                <c:pt idx="29">
                  <c:v>19.225000000000001</c:v>
                </c:pt>
                <c:pt idx="30">
                  <c:v>19.331</c:v>
                </c:pt>
                <c:pt idx="31">
                  <c:v>19.414999999999999</c:v>
                </c:pt>
                <c:pt idx="32">
                  <c:v>19.472999999999999</c:v>
                </c:pt>
                <c:pt idx="33">
                  <c:v>19.515000000000001</c:v>
                </c:pt>
                <c:pt idx="34">
                  <c:v>19.535</c:v>
                </c:pt>
                <c:pt idx="35">
                  <c:v>19.571999999999999</c:v>
                </c:pt>
                <c:pt idx="36">
                  <c:v>19.603999999999999</c:v>
                </c:pt>
                <c:pt idx="37">
                  <c:v>19.643000000000001</c:v>
                </c:pt>
                <c:pt idx="38">
                  <c:v>19.690999999999999</c:v>
                </c:pt>
                <c:pt idx="39">
                  <c:v>19.731000000000002</c:v>
                </c:pt>
                <c:pt idx="40">
                  <c:v>19.791</c:v>
                </c:pt>
                <c:pt idx="41">
                  <c:v>19.856999999999999</c:v>
                </c:pt>
                <c:pt idx="42">
                  <c:v>19.946000000000002</c:v>
                </c:pt>
                <c:pt idx="43">
                  <c:v>20.015999999999998</c:v>
                </c:pt>
                <c:pt idx="44">
                  <c:v>20.067</c:v>
                </c:pt>
                <c:pt idx="45">
                  <c:v>20.085000000000001</c:v>
                </c:pt>
                <c:pt idx="46">
                  <c:v>20.114000000000001</c:v>
                </c:pt>
                <c:pt idx="47">
                  <c:v>20.123999999999999</c:v>
                </c:pt>
                <c:pt idx="48">
                  <c:v>20.145</c:v>
                </c:pt>
                <c:pt idx="49">
                  <c:v>20.178000000000001</c:v>
                </c:pt>
                <c:pt idx="50">
                  <c:v>20.201000000000001</c:v>
                </c:pt>
                <c:pt idx="51">
                  <c:v>20.236999999999998</c:v>
                </c:pt>
                <c:pt idx="52">
                  <c:v>20.271999999999998</c:v>
                </c:pt>
                <c:pt idx="53">
                  <c:v>20.302</c:v>
                </c:pt>
                <c:pt idx="54">
                  <c:v>20.321999999999999</c:v>
                </c:pt>
                <c:pt idx="55">
                  <c:v>20.350999999999999</c:v>
                </c:pt>
                <c:pt idx="56">
                  <c:v>20.373000000000001</c:v>
                </c:pt>
                <c:pt idx="57">
                  <c:v>20.388000000000002</c:v>
                </c:pt>
                <c:pt idx="58">
                  <c:v>20.39</c:v>
                </c:pt>
                <c:pt idx="59">
                  <c:v>20.408999999999999</c:v>
                </c:pt>
                <c:pt idx="60">
                  <c:v>20.405000000000001</c:v>
                </c:pt>
                <c:pt idx="61">
                  <c:v>20.428999999999998</c:v>
                </c:pt>
                <c:pt idx="62">
                  <c:v>20.472000000000001</c:v>
                </c:pt>
                <c:pt idx="63">
                  <c:v>20.504000000000001</c:v>
                </c:pt>
                <c:pt idx="64">
                  <c:v>20.542999999999999</c:v>
                </c:pt>
                <c:pt idx="65">
                  <c:v>20.585999999999999</c:v>
                </c:pt>
                <c:pt idx="66">
                  <c:v>20.611000000000001</c:v>
                </c:pt>
                <c:pt idx="67">
                  <c:v>20.629000000000001</c:v>
                </c:pt>
                <c:pt idx="68">
                  <c:v>20.658999999999999</c:v>
                </c:pt>
                <c:pt idx="69">
                  <c:v>20.643999999999998</c:v>
                </c:pt>
                <c:pt idx="70">
                  <c:v>20.631</c:v>
                </c:pt>
                <c:pt idx="71">
                  <c:v>20.609000000000002</c:v>
                </c:pt>
                <c:pt idx="72">
                  <c:v>20.600999999999999</c:v>
                </c:pt>
                <c:pt idx="73">
                  <c:v>20.562000000000001</c:v>
                </c:pt>
                <c:pt idx="74">
                  <c:v>20.542000000000002</c:v>
                </c:pt>
                <c:pt idx="75">
                  <c:v>20.544</c:v>
                </c:pt>
                <c:pt idx="76">
                  <c:v>20.545999999999999</c:v>
                </c:pt>
                <c:pt idx="77">
                  <c:v>20.577000000000002</c:v>
                </c:pt>
                <c:pt idx="78">
                  <c:v>20.600999999999999</c:v>
                </c:pt>
                <c:pt idx="79">
                  <c:v>20.61</c:v>
                </c:pt>
                <c:pt idx="80">
                  <c:v>20.617000000000001</c:v>
                </c:pt>
                <c:pt idx="81">
                  <c:v>20.611000000000001</c:v>
                </c:pt>
                <c:pt idx="82">
                  <c:v>20.623999999999999</c:v>
                </c:pt>
                <c:pt idx="83">
                  <c:v>20.631</c:v>
                </c:pt>
                <c:pt idx="84">
                  <c:v>20.63</c:v>
                </c:pt>
                <c:pt idx="85">
                  <c:v>20.626000000000001</c:v>
                </c:pt>
                <c:pt idx="86">
                  <c:v>20.628</c:v>
                </c:pt>
                <c:pt idx="87">
                  <c:v>20.623999999999999</c:v>
                </c:pt>
                <c:pt idx="88">
                  <c:v>20.635999999999999</c:v>
                </c:pt>
                <c:pt idx="89">
                  <c:v>20.65</c:v>
                </c:pt>
                <c:pt idx="90">
                  <c:v>20.66</c:v>
                </c:pt>
                <c:pt idx="91">
                  <c:v>20.675000000000001</c:v>
                </c:pt>
                <c:pt idx="92">
                  <c:v>20.675999999999998</c:v>
                </c:pt>
                <c:pt idx="93">
                  <c:v>20.686</c:v>
                </c:pt>
                <c:pt idx="94">
                  <c:v>20.68</c:v>
                </c:pt>
                <c:pt idx="95">
                  <c:v>20.687000000000001</c:v>
                </c:pt>
                <c:pt idx="96">
                  <c:v>20.687999999999999</c:v>
                </c:pt>
                <c:pt idx="97">
                  <c:v>20.704999999999998</c:v>
                </c:pt>
                <c:pt idx="98">
                  <c:v>20.696000000000002</c:v>
                </c:pt>
                <c:pt idx="99">
                  <c:v>20.696999999999999</c:v>
                </c:pt>
                <c:pt idx="100">
                  <c:v>20.696000000000002</c:v>
                </c:pt>
                <c:pt idx="101">
                  <c:v>20.689</c:v>
                </c:pt>
                <c:pt idx="102">
                  <c:v>20.673999999999999</c:v>
                </c:pt>
                <c:pt idx="103">
                  <c:v>20.677</c:v>
                </c:pt>
                <c:pt idx="104">
                  <c:v>20.663</c:v>
                </c:pt>
                <c:pt idx="105">
                  <c:v>20.66</c:v>
                </c:pt>
                <c:pt idx="106">
                  <c:v>20.64</c:v>
                </c:pt>
                <c:pt idx="107">
                  <c:v>20.629000000000001</c:v>
                </c:pt>
                <c:pt idx="108">
                  <c:v>20.614999999999998</c:v>
                </c:pt>
                <c:pt idx="109">
                  <c:v>20.628</c:v>
                </c:pt>
                <c:pt idx="110">
                  <c:v>20.611000000000001</c:v>
                </c:pt>
                <c:pt idx="111">
                  <c:v>20.608000000000001</c:v>
                </c:pt>
                <c:pt idx="112">
                  <c:v>20.609000000000002</c:v>
                </c:pt>
                <c:pt idx="113">
                  <c:v>20.594000000000001</c:v>
                </c:pt>
                <c:pt idx="114">
                  <c:v>20.596</c:v>
                </c:pt>
                <c:pt idx="115">
                  <c:v>20.6</c:v>
                </c:pt>
                <c:pt idx="116">
                  <c:v>20.611000000000001</c:v>
                </c:pt>
                <c:pt idx="117">
                  <c:v>20.625</c:v>
                </c:pt>
                <c:pt idx="118">
                  <c:v>20.620999999999999</c:v>
                </c:pt>
                <c:pt idx="119">
                  <c:v>20.638000000000002</c:v>
                </c:pt>
                <c:pt idx="120">
                  <c:v>20.663</c:v>
                </c:pt>
                <c:pt idx="121">
                  <c:v>20.684000000000001</c:v>
                </c:pt>
                <c:pt idx="122">
                  <c:v>20.689</c:v>
                </c:pt>
                <c:pt idx="123">
                  <c:v>20.704999999999998</c:v>
                </c:pt>
                <c:pt idx="124">
                  <c:v>20.712</c:v>
                </c:pt>
                <c:pt idx="125">
                  <c:v>20.727</c:v>
                </c:pt>
                <c:pt idx="126">
                  <c:v>20.734999999999999</c:v>
                </c:pt>
                <c:pt idx="127">
                  <c:v>20.728999999999999</c:v>
                </c:pt>
                <c:pt idx="128">
                  <c:v>20.748999999999999</c:v>
                </c:pt>
                <c:pt idx="129">
                  <c:v>20.757999999999999</c:v>
                </c:pt>
                <c:pt idx="130">
                  <c:v>20.785</c:v>
                </c:pt>
                <c:pt idx="131">
                  <c:v>20.805</c:v>
                </c:pt>
                <c:pt idx="132">
                  <c:v>20.844000000000001</c:v>
                </c:pt>
                <c:pt idx="133">
                  <c:v>20.873999999999999</c:v>
                </c:pt>
                <c:pt idx="134">
                  <c:v>20.907</c:v>
                </c:pt>
                <c:pt idx="135">
                  <c:v>20.939</c:v>
                </c:pt>
                <c:pt idx="136">
                  <c:v>20.974</c:v>
                </c:pt>
                <c:pt idx="137">
                  <c:v>21</c:v>
                </c:pt>
                <c:pt idx="138">
                  <c:v>21.029</c:v>
                </c:pt>
                <c:pt idx="139">
                  <c:v>21.036999999999999</c:v>
                </c:pt>
                <c:pt idx="140">
                  <c:v>21.073</c:v>
                </c:pt>
                <c:pt idx="141">
                  <c:v>21.099</c:v>
                </c:pt>
                <c:pt idx="142">
                  <c:v>21.132999999999999</c:v>
                </c:pt>
                <c:pt idx="143">
                  <c:v>21.157</c:v>
                </c:pt>
                <c:pt idx="144">
                  <c:v>21.189</c:v>
                </c:pt>
                <c:pt idx="145">
                  <c:v>21.218</c:v>
                </c:pt>
                <c:pt idx="146">
                  <c:v>21.242999999999999</c:v>
                </c:pt>
                <c:pt idx="147">
                  <c:v>21.271000000000001</c:v>
                </c:pt>
                <c:pt idx="148">
                  <c:v>21.303999999999998</c:v>
                </c:pt>
                <c:pt idx="149">
                  <c:v>21.318999999999999</c:v>
                </c:pt>
                <c:pt idx="150">
                  <c:v>21.323</c:v>
                </c:pt>
                <c:pt idx="151">
                  <c:v>21.335000000000001</c:v>
                </c:pt>
                <c:pt idx="152">
                  <c:v>21.323</c:v>
                </c:pt>
                <c:pt idx="153">
                  <c:v>21.315000000000001</c:v>
                </c:pt>
                <c:pt idx="154">
                  <c:v>21.309000000000001</c:v>
                </c:pt>
                <c:pt idx="155">
                  <c:v>21.303000000000001</c:v>
                </c:pt>
                <c:pt idx="156">
                  <c:v>21.297000000000001</c:v>
                </c:pt>
                <c:pt idx="157">
                  <c:v>21.297000000000001</c:v>
                </c:pt>
                <c:pt idx="158">
                  <c:v>21.305</c:v>
                </c:pt>
                <c:pt idx="159">
                  <c:v>21.321999999999999</c:v>
                </c:pt>
                <c:pt idx="160">
                  <c:v>21.335000000000001</c:v>
                </c:pt>
                <c:pt idx="161">
                  <c:v>21.353000000000002</c:v>
                </c:pt>
                <c:pt idx="162">
                  <c:v>21.356999999999999</c:v>
                </c:pt>
                <c:pt idx="163">
                  <c:v>21.376999999999999</c:v>
                </c:pt>
                <c:pt idx="164">
                  <c:v>21.373999999999999</c:v>
                </c:pt>
                <c:pt idx="165">
                  <c:v>21.379000000000001</c:v>
                </c:pt>
                <c:pt idx="166">
                  <c:v>21.393999999999998</c:v>
                </c:pt>
                <c:pt idx="167">
                  <c:v>21.379000000000001</c:v>
                </c:pt>
                <c:pt idx="168">
                  <c:v>21.385999999999999</c:v>
                </c:pt>
                <c:pt idx="169">
                  <c:v>21.393000000000001</c:v>
                </c:pt>
                <c:pt idx="170">
                  <c:v>21.379000000000001</c:v>
                </c:pt>
                <c:pt idx="171">
                  <c:v>21.385999999999999</c:v>
                </c:pt>
                <c:pt idx="172">
                  <c:v>21.402000000000001</c:v>
                </c:pt>
                <c:pt idx="173">
                  <c:v>21.405000000000001</c:v>
                </c:pt>
                <c:pt idx="174">
                  <c:v>21.413</c:v>
                </c:pt>
                <c:pt idx="175">
                  <c:v>21.405000000000001</c:v>
                </c:pt>
                <c:pt idx="176">
                  <c:v>21.408000000000001</c:v>
                </c:pt>
                <c:pt idx="177">
                  <c:v>21.417000000000002</c:v>
                </c:pt>
                <c:pt idx="178">
                  <c:v>21.425000000000001</c:v>
                </c:pt>
                <c:pt idx="179">
                  <c:v>21.437999999999999</c:v>
                </c:pt>
                <c:pt idx="180">
                  <c:v>21.443000000000001</c:v>
                </c:pt>
                <c:pt idx="181">
                  <c:v>21.442</c:v>
                </c:pt>
                <c:pt idx="182">
                  <c:v>21.462</c:v>
                </c:pt>
                <c:pt idx="183">
                  <c:v>21.471</c:v>
                </c:pt>
                <c:pt idx="184">
                  <c:v>21.486999999999998</c:v>
                </c:pt>
                <c:pt idx="185">
                  <c:v>21.49</c:v>
                </c:pt>
                <c:pt idx="186">
                  <c:v>21.492999999999999</c:v>
                </c:pt>
                <c:pt idx="187">
                  <c:v>21.5</c:v>
                </c:pt>
                <c:pt idx="188">
                  <c:v>21.494</c:v>
                </c:pt>
                <c:pt idx="189">
                  <c:v>21.488</c:v>
                </c:pt>
                <c:pt idx="190">
                  <c:v>21.481000000000002</c:v>
                </c:pt>
                <c:pt idx="191">
                  <c:v>21.481000000000002</c:v>
                </c:pt>
                <c:pt idx="192">
                  <c:v>21.483000000000001</c:v>
                </c:pt>
                <c:pt idx="193">
                  <c:v>21.494</c:v>
                </c:pt>
                <c:pt idx="194">
                  <c:v>21.498000000000001</c:v>
                </c:pt>
                <c:pt idx="195">
                  <c:v>21.492000000000001</c:v>
                </c:pt>
                <c:pt idx="196">
                  <c:v>21.507000000000001</c:v>
                </c:pt>
                <c:pt idx="197">
                  <c:v>21.497</c:v>
                </c:pt>
                <c:pt idx="198">
                  <c:v>21.501999999999999</c:v>
                </c:pt>
                <c:pt idx="199">
                  <c:v>21.515999999999998</c:v>
                </c:pt>
                <c:pt idx="200">
                  <c:v>21.518999999999998</c:v>
                </c:pt>
                <c:pt idx="201">
                  <c:v>21.524999999999999</c:v>
                </c:pt>
                <c:pt idx="202">
                  <c:v>21.515000000000001</c:v>
                </c:pt>
                <c:pt idx="203">
                  <c:v>21.52</c:v>
                </c:pt>
                <c:pt idx="204">
                  <c:v>21.521999999999998</c:v>
                </c:pt>
                <c:pt idx="205">
                  <c:v>21.503</c:v>
                </c:pt>
                <c:pt idx="206">
                  <c:v>21.501000000000001</c:v>
                </c:pt>
                <c:pt idx="207">
                  <c:v>21.498000000000001</c:v>
                </c:pt>
                <c:pt idx="208">
                  <c:v>21.49</c:v>
                </c:pt>
                <c:pt idx="209">
                  <c:v>21.481999999999999</c:v>
                </c:pt>
                <c:pt idx="210">
                  <c:v>21.478999999999999</c:v>
                </c:pt>
                <c:pt idx="211">
                  <c:v>21.471</c:v>
                </c:pt>
                <c:pt idx="212">
                  <c:v>21.460999999999999</c:v>
                </c:pt>
                <c:pt idx="213">
                  <c:v>21.474</c:v>
                </c:pt>
                <c:pt idx="214">
                  <c:v>21.477</c:v>
                </c:pt>
                <c:pt idx="215">
                  <c:v>21.486999999999998</c:v>
                </c:pt>
                <c:pt idx="216">
                  <c:v>21.486000000000001</c:v>
                </c:pt>
                <c:pt idx="217">
                  <c:v>21.486000000000001</c:v>
                </c:pt>
                <c:pt idx="218">
                  <c:v>21.516999999999999</c:v>
                </c:pt>
                <c:pt idx="219">
                  <c:v>21.518000000000001</c:v>
                </c:pt>
                <c:pt idx="220">
                  <c:v>21.521000000000001</c:v>
                </c:pt>
                <c:pt idx="221">
                  <c:v>21.535</c:v>
                </c:pt>
                <c:pt idx="222">
                  <c:v>21.54</c:v>
                </c:pt>
                <c:pt idx="223">
                  <c:v>21.547999999999998</c:v>
                </c:pt>
                <c:pt idx="224">
                  <c:v>21.57</c:v>
                </c:pt>
                <c:pt idx="225">
                  <c:v>21.588000000000001</c:v>
                </c:pt>
                <c:pt idx="226">
                  <c:v>21.594000000000001</c:v>
                </c:pt>
                <c:pt idx="227">
                  <c:v>21.620999999999999</c:v>
                </c:pt>
                <c:pt idx="228">
                  <c:v>21.629000000000001</c:v>
                </c:pt>
                <c:pt idx="229">
                  <c:v>21.635999999999999</c:v>
                </c:pt>
                <c:pt idx="230">
                  <c:v>21.632999999999999</c:v>
                </c:pt>
                <c:pt idx="231">
                  <c:v>21.634</c:v>
                </c:pt>
                <c:pt idx="232">
                  <c:v>21.646000000000001</c:v>
                </c:pt>
                <c:pt idx="233">
                  <c:v>21.635999999999999</c:v>
                </c:pt>
                <c:pt idx="234">
                  <c:v>21.63</c:v>
                </c:pt>
                <c:pt idx="235">
                  <c:v>21.640999999999998</c:v>
                </c:pt>
                <c:pt idx="236">
                  <c:v>21.649000000000001</c:v>
                </c:pt>
                <c:pt idx="237">
                  <c:v>21.670999999999999</c:v>
                </c:pt>
                <c:pt idx="238">
                  <c:v>21.683</c:v>
                </c:pt>
                <c:pt idx="239">
                  <c:v>21.702000000000002</c:v>
                </c:pt>
                <c:pt idx="240">
                  <c:v>21.713000000000001</c:v>
                </c:pt>
                <c:pt idx="241">
                  <c:v>21.728999999999999</c:v>
                </c:pt>
                <c:pt idx="242">
                  <c:v>21.742999999999999</c:v>
                </c:pt>
                <c:pt idx="243">
                  <c:v>21.762</c:v>
                </c:pt>
                <c:pt idx="244">
                  <c:v>21.785</c:v>
                </c:pt>
                <c:pt idx="245">
                  <c:v>21.798999999999999</c:v>
                </c:pt>
                <c:pt idx="246">
                  <c:v>21.826000000000001</c:v>
                </c:pt>
                <c:pt idx="247">
                  <c:v>21.867000000000001</c:v>
                </c:pt>
                <c:pt idx="248">
                  <c:v>21.907</c:v>
                </c:pt>
                <c:pt idx="249">
                  <c:v>21.956</c:v>
                </c:pt>
                <c:pt idx="250">
                  <c:v>21.998999999999999</c:v>
                </c:pt>
                <c:pt idx="251">
                  <c:v>22.024000000000001</c:v>
                </c:pt>
                <c:pt idx="252">
                  <c:v>22.05</c:v>
                </c:pt>
                <c:pt idx="253">
                  <c:v>22.08</c:v>
                </c:pt>
                <c:pt idx="254">
                  <c:v>22.11</c:v>
                </c:pt>
                <c:pt idx="255">
                  <c:v>22.137</c:v>
                </c:pt>
                <c:pt idx="256">
                  <c:v>22.14</c:v>
                </c:pt>
                <c:pt idx="257">
                  <c:v>22.148</c:v>
                </c:pt>
                <c:pt idx="258">
                  <c:v>22.141999999999999</c:v>
                </c:pt>
                <c:pt idx="259">
                  <c:v>22.15</c:v>
                </c:pt>
                <c:pt idx="260">
                  <c:v>22.132000000000001</c:v>
                </c:pt>
                <c:pt idx="261">
                  <c:v>22.151</c:v>
                </c:pt>
                <c:pt idx="262">
                  <c:v>22.166</c:v>
                </c:pt>
                <c:pt idx="263">
                  <c:v>22.19</c:v>
                </c:pt>
                <c:pt idx="264">
                  <c:v>22.204000000000001</c:v>
                </c:pt>
                <c:pt idx="265">
                  <c:v>22.204999999999998</c:v>
                </c:pt>
                <c:pt idx="266">
                  <c:v>22.198</c:v>
                </c:pt>
                <c:pt idx="267">
                  <c:v>22.184999999999999</c:v>
                </c:pt>
                <c:pt idx="268">
                  <c:v>22.164000000000001</c:v>
                </c:pt>
                <c:pt idx="269">
                  <c:v>22.123999999999999</c:v>
                </c:pt>
                <c:pt idx="270">
                  <c:v>22.114999999999998</c:v>
                </c:pt>
                <c:pt idx="271">
                  <c:v>22.116</c:v>
                </c:pt>
                <c:pt idx="272">
                  <c:v>22.096</c:v>
                </c:pt>
                <c:pt idx="273">
                  <c:v>22.074000000000002</c:v>
                </c:pt>
                <c:pt idx="274">
                  <c:v>22.056999999999999</c:v>
                </c:pt>
                <c:pt idx="275">
                  <c:v>22.059000000000001</c:v>
                </c:pt>
                <c:pt idx="276">
                  <c:v>22.065000000000001</c:v>
                </c:pt>
                <c:pt idx="277">
                  <c:v>22.091000000000001</c:v>
                </c:pt>
                <c:pt idx="278">
                  <c:v>22.140999999999998</c:v>
                </c:pt>
                <c:pt idx="279">
                  <c:v>22.187999999999999</c:v>
                </c:pt>
                <c:pt idx="280">
                  <c:v>22.256</c:v>
                </c:pt>
                <c:pt idx="281">
                  <c:v>22.329000000000001</c:v>
                </c:pt>
                <c:pt idx="282">
                  <c:v>22.428000000000001</c:v>
                </c:pt>
                <c:pt idx="283">
                  <c:v>22.471</c:v>
                </c:pt>
                <c:pt idx="284">
                  <c:v>22.523</c:v>
                </c:pt>
                <c:pt idx="285">
                  <c:v>22.547999999999998</c:v>
                </c:pt>
                <c:pt idx="286">
                  <c:v>22.548999999999999</c:v>
                </c:pt>
                <c:pt idx="287">
                  <c:v>22.556000000000001</c:v>
                </c:pt>
                <c:pt idx="288">
                  <c:v>22.574999999999999</c:v>
                </c:pt>
                <c:pt idx="289">
                  <c:v>22.587</c:v>
                </c:pt>
                <c:pt idx="290">
                  <c:v>22.574000000000002</c:v>
                </c:pt>
                <c:pt idx="291">
                  <c:v>22.579000000000001</c:v>
                </c:pt>
                <c:pt idx="292">
                  <c:v>22.565000000000001</c:v>
                </c:pt>
                <c:pt idx="293">
                  <c:v>22.552</c:v>
                </c:pt>
                <c:pt idx="294">
                  <c:v>22.536999999999999</c:v>
                </c:pt>
                <c:pt idx="295">
                  <c:v>22.538</c:v>
                </c:pt>
                <c:pt idx="296">
                  <c:v>22.513999999999999</c:v>
                </c:pt>
                <c:pt idx="297">
                  <c:v>22.5</c:v>
                </c:pt>
                <c:pt idx="298">
                  <c:v>22.478999999999999</c:v>
                </c:pt>
                <c:pt idx="299">
                  <c:v>22.475999999999999</c:v>
                </c:pt>
                <c:pt idx="300">
                  <c:v>22.457999999999998</c:v>
                </c:pt>
                <c:pt idx="301">
                  <c:v>22.449000000000002</c:v>
                </c:pt>
                <c:pt idx="302">
                  <c:v>22.425000000000001</c:v>
                </c:pt>
                <c:pt idx="303">
                  <c:v>22.407</c:v>
                </c:pt>
                <c:pt idx="304">
                  <c:v>22.396999999999998</c:v>
                </c:pt>
                <c:pt idx="305">
                  <c:v>22.402999999999999</c:v>
                </c:pt>
                <c:pt idx="306">
                  <c:v>22.41</c:v>
                </c:pt>
                <c:pt idx="307">
                  <c:v>22.425000000000001</c:v>
                </c:pt>
                <c:pt idx="308">
                  <c:v>22.443000000000001</c:v>
                </c:pt>
                <c:pt idx="309">
                  <c:v>22.445</c:v>
                </c:pt>
                <c:pt idx="310">
                  <c:v>22.449000000000002</c:v>
                </c:pt>
                <c:pt idx="311">
                  <c:v>22.463999999999999</c:v>
                </c:pt>
                <c:pt idx="312">
                  <c:v>22.489000000000001</c:v>
                </c:pt>
                <c:pt idx="313">
                  <c:v>22.524000000000001</c:v>
                </c:pt>
                <c:pt idx="314">
                  <c:v>22.556999999999999</c:v>
                </c:pt>
                <c:pt idx="315">
                  <c:v>22.584</c:v>
                </c:pt>
                <c:pt idx="316">
                  <c:v>22.606000000000002</c:v>
                </c:pt>
                <c:pt idx="317">
                  <c:v>22.617999999999999</c:v>
                </c:pt>
                <c:pt idx="318">
                  <c:v>22.61</c:v>
                </c:pt>
                <c:pt idx="319">
                  <c:v>22.619</c:v>
                </c:pt>
                <c:pt idx="320">
                  <c:v>22.626000000000001</c:v>
                </c:pt>
                <c:pt idx="321">
                  <c:v>22.626999999999999</c:v>
                </c:pt>
                <c:pt idx="322">
                  <c:v>22.635999999999999</c:v>
                </c:pt>
                <c:pt idx="323">
                  <c:v>22.637</c:v>
                </c:pt>
                <c:pt idx="324">
                  <c:v>22.648</c:v>
                </c:pt>
                <c:pt idx="325">
                  <c:v>22.638000000000002</c:v>
                </c:pt>
                <c:pt idx="326">
                  <c:v>22.64</c:v>
                </c:pt>
                <c:pt idx="327">
                  <c:v>22.620999999999999</c:v>
                </c:pt>
                <c:pt idx="328">
                  <c:v>22.626999999999999</c:v>
                </c:pt>
                <c:pt idx="329">
                  <c:v>22.611999999999998</c:v>
                </c:pt>
                <c:pt idx="330">
                  <c:v>22.605</c:v>
                </c:pt>
                <c:pt idx="331">
                  <c:v>22.611000000000001</c:v>
                </c:pt>
                <c:pt idx="332">
                  <c:v>22.635000000000002</c:v>
                </c:pt>
                <c:pt idx="333">
                  <c:v>22.64</c:v>
                </c:pt>
                <c:pt idx="334">
                  <c:v>22.670999999999999</c:v>
                </c:pt>
                <c:pt idx="335">
                  <c:v>22.702000000000002</c:v>
                </c:pt>
                <c:pt idx="336">
                  <c:v>22.757999999999999</c:v>
                </c:pt>
                <c:pt idx="337">
                  <c:v>22.829000000000001</c:v>
                </c:pt>
                <c:pt idx="338">
                  <c:v>22.888000000000002</c:v>
                </c:pt>
                <c:pt idx="339">
                  <c:v>22.931000000000001</c:v>
                </c:pt>
                <c:pt idx="340">
                  <c:v>22.969000000000001</c:v>
                </c:pt>
                <c:pt idx="341">
                  <c:v>23.018000000000001</c:v>
                </c:pt>
                <c:pt idx="342">
                  <c:v>23.06</c:v>
                </c:pt>
                <c:pt idx="343">
                  <c:v>23.100999999999999</c:v>
                </c:pt>
                <c:pt idx="344">
                  <c:v>23.143999999999998</c:v>
                </c:pt>
                <c:pt idx="345">
                  <c:v>23.186</c:v>
                </c:pt>
                <c:pt idx="346">
                  <c:v>23.236999999999998</c:v>
                </c:pt>
                <c:pt idx="347">
                  <c:v>23.285</c:v>
                </c:pt>
                <c:pt idx="348">
                  <c:v>23.36</c:v>
                </c:pt>
                <c:pt idx="349">
                  <c:v>23.46</c:v>
                </c:pt>
                <c:pt idx="350">
                  <c:v>23.532</c:v>
                </c:pt>
                <c:pt idx="351">
                  <c:v>23.606999999999999</c:v>
                </c:pt>
                <c:pt idx="352">
                  <c:v>23.667999999999999</c:v>
                </c:pt>
                <c:pt idx="353">
                  <c:v>23.727</c:v>
                </c:pt>
                <c:pt idx="354">
                  <c:v>23.808</c:v>
                </c:pt>
                <c:pt idx="355">
                  <c:v>23.898</c:v>
                </c:pt>
                <c:pt idx="356">
                  <c:v>23.968</c:v>
                </c:pt>
                <c:pt idx="357">
                  <c:v>24.039000000000001</c:v>
                </c:pt>
                <c:pt idx="358">
                  <c:v>24.074000000000002</c:v>
                </c:pt>
                <c:pt idx="359">
                  <c:v>24.108000000000001</c:v>
                </c:pt>
                <c:pt idx="360">
                  <c:v>24.125</c:v>
                </c:pt>
                <c:pt idx="361">
                  <c:v>24.111999999999998</c:v>
                </c:pt>
                <c:pt idx="362">
                  <c:v>24.094999999999999</c:v>
                </c:pt>
                <c:pt idx="363">
                  <c:v>24.087</c:v>
                </c:pt>
                <c:pt idx="364">
                  <c:v>24.085999999999999</c:v>
                </c:pt>
                <c:pt idx="365">
                  <c:v>24.081</c:v>
                </c:pt>
                <c:pt idx="366">
                  <c:v>24.088999999999999</c:v>
                </c:pt>
                <c:pt idx="367">
                  <c:v>24.077999999999999</c:v>
                </c:pt>
                <c:pt idx="368">
                  <c:v>24.071000000000002</c:v>
                </c:pt>
                <c:pt idx="369">
                  <c:v>24.038</c:v>
                </c:pt>
                <c:pt idx="370">
                  <c:v>24.033999999999999</c:v>
                </c:pt>
                <c:pt idx="371">
                  <c:v>24.016999999999999</c:v>
                </c:pt>
                <c:pt idx="372">
                  <c:v>24</c:v>
                </c:pt>
                <c:pt idx="373">
                  <c:v>23.983000000000001</c:v>
                </c:pt>
                <c:pt idx="374">
                  <c:v>23.952000000000002</c:v>
                </c:pt>
                <c:pt idx="375">
                  <c:v>23.922999999999998</c:v>
                </c:pt>
                <c:pt idx="376">
                  <c:v>23.902999999999999</c:v>
                </c:pt>
                <c:pt idx="377">
                  <c:v>23.898</c:v>
                </c:pt>
                <c:pt idx="378">
                  <c:v>23.957999999999998</c:v>
                </c:pt>
                <c:pt idx="379">
                  <c:v>23.899000000000001</c:v>
                </c:pt>
                <c:pt idx="380">
                  <c:v>23.917999999999999</c:v>
                </c:pt>
                <c:pt idx="381">
                  <c:v>23.861000000000001</c:v>
                </c:pt>
                <c:pt idx="382">
                  <c:v>23.832999999999998</c:v>
                </c:pt>
                <c:pt idx="383">
                  <c:v>23.891999999999999</c:v>
                </c:pt>
                <c:pt idx="384">
                  <c:v>23.942</c:v>
                </c:pt>
                <c:pt idx="385">
                  <c:v>23.988</c:v>
                </c:pt>
                <c:pt idx="386">
                  <c:v>24.05</c:v>
                </c:pt>
                <c:pt idx="387">
                  <c:v>24.113</c:v>
                </c:pt>
                <c:pt idx="388">
                  <c:v>24.178000000000001</c:v>
                </c:pt>
                <c:pt idx="389">
                  <c:v>24.204999999999998</c:v>
                </c:pt>
                <c:pt idx="390">
                  <c:v>24.234000000000002</c:v>
                </c:pt>
                <c:pt idx="391">
                  <c:v>24.234999999999999</c:v>
                </c:pt>
                <c:pt idx="392">
                  <c:v>24.256</c:v>
                </c:pt>
                <c:pt idx="393">
                  <c:v>24.271999999999998</c:v>
                </c:pt>
                <c:pt idx="394">
                  <c:v>24.3</c:v>
                </c:pt>
                <c:pt idx="395">
                  <c:v>24.327000000000002</c:v>
                </c:pt>
                <c:pt idx="396">
                  <c:v>24.350999999999999</c:v>
                </c:pt>
                <c:pt idx="397">
                  <c:v>24.367000000000001</c:v>
                </c:pt>
                <c:pt idx="398">
                  <c:v>24.36</c:v>
                </c:pt>
                <c:pt idx="399">
                  <c:v>24.367999999999999</c:v>
                </c:pt>
                <c:pt idx="400">
                  <c:v>24.36</c:v>
                </c:pt>
                <c:pt idx="401">
                  <c:v>24.363</c:v>
                </c:pt>
                <c:pt idx="402">
                  <c:v>24.364000000000001</c:v>
                </c:pt>
                <c:pt idx="403">
                  <c:v>24.341000000000001</c:v>
                </c:pt>
                <c:pt idx="404">
                  <c:v>24.3</c:v>
                </c:pt>
                <c:pt idx="405">
                  <c:v>24.291</c:v>
                </c:pt>
                <c:pt idx="406">
                  <c:v>24.303999999999998</c:v>
                </c:pt>
                <c:pt idx="407">
                  <c:v>24.327999999999999</c:v>
                </c:pt>
                <c:pt idx="408">
                  <c:v>24.329000000000001</c:v>
                </c:pt>
                <c:pt idx="409">
                  <c:v>24.353999999999999</c:v>
                </c:pt>
                <c:pt idx="410">
                  <c:v>24.355</c:v>
                </c:pt>
                <c:pt idx="411">
                  <c:v>24.337</c:v>
                </c:pt>
                <c:pt idx="412">
                  <c:v>24.335999999999999</c:v>
                </c:pt>
                <c:pt idx="413">
                  <c:v>24.300999999999998</c:v>
                </c:pt>
                <c:pt idx="414">
                  <c:v>24.32</c:v>
                </c:pt>
                <c:pt idx="415">
                  <c:v>24.335000000000001</c:v>
                </c:pt>
                <c:pt idx="416">
                  <c:v>24.423999999999999</c:v>
                </c:pt>
                <c:pt idx="417">
                  <c:v>24.484000000000002</c:v>
                </c:pt>
                <c:pt idx="418">
                  <c:v>24.547000000000001</c:v>
                </c:pt>
                <c:pt idx="419">
                  <c:v>24.611999999999998</c:v>
                </c:pt>
                <c:pt idx="420">
                  <c:v>24.657</c:v>
                </c:pt>
                <c:pt idx="421">
                  <c:v>24.722999999999999</c:v>
                </c:pt>
                <c:pt idx="422">
                  <c:v>24.777999999999999</c:v>
                </c:pt>
                <c:pt idx="423">
                  <c:v>24.809000000000001</c:v>
                </c:pt>
                <c:pt idx="424">
                  <c:v>24.827000000000002</c:v>
                </c:pt>
                <c:pt idx="425">
                  <c:v>24.849</c:v>
                </c:pt>
                <c:pt idx="426">
                  <c:v>24.847000000000001</c:v>
                </c:pt>
                <c:pt idx="427">
                  <c:v>24.83</c:v>
                </c:pt>
                <c:pt idx="428">
                  <c:v>24.811</c:v>
                </c:pt>
                <c:pt idx="429">
                  <c:v>24.806000000000001</c:v>
                </c:pt>
                <c:pt idx="430">
                  <c:v>24.797000000000001</c:v>
                </c:pt>
                <c:pt idx="431">
                  <c:v>24.815999999999999</c:v>
                </c:pt>
                <c:pt idx="432">
                  <c:v>24.779</c:v>
                </c:pt>
                <c:pt idx="433">
                  <c:v>24.75</c:v>
                </c:pt>
                <c:pt idx="434">
                  <c:v>24.721</c:v>
                </c:pt>
                <c:pt idx="435">
                  <c:v>24.704999999999998</c:v>
                </c:pt>
                <c:pt idx="436">
                  <c:v>24.699000000000002</c:v>
                </c:pt>
                <c:pt idx="437">
                  <c:v>24.681999999999999</c:v>
                </c:pt>
                <c:pt idx="438">
                  <c:v>24.658000000000001</c:v>
                </c:pt>
                <c:pt idx="439">
                  <c:v>24.626999999999999</c:v>
                </c:pt>
                <c:pt idx="440">
                  <c:v>24.609000000000002</c:v>
                </c:pt>
                <c:pt idx="441">
                  <c:v>24.594000000000001</c:v>
                </c:pt>
                <c:pt idx="442">
                  <c:v>24.600999999999999</c:v>
                </c:pt>
                <c:pt idx="443">
                  <c:v>24.622</c:v>
                </c:pt>
                <c:pt idx="444">
                  <c:v>24.652999999999999</c:v>
                </c:pt>
                <c:pt idx="445">
                  <c:v>24.683</c:v>
                </c:pt>
                <c:pt idx="446">
                  <c:v>24.709</c:v>
                </c:pt>
                <c:pt idx="447">
                  <c:v>24.826000000000001</c:v>
                </c:pt>
                <c:pt idx="448">
                  <c:v>24.725999999999999</c:v>
                </c:pt>
                <c:pt idx="449">
                  <c:v>24.731999999999999</c:v>
                </c:pt>
                <c:pt idx="450">
                  <c:v>24.716000000000001</c:v>
                </c:pt>
                <c:pt idx="451">
                  <c:v>24.751000000000001</c:v>
                </c:pt>
                <c:pt idx="452">
                  <c:v>24.59</c:v>
                </c:pt>
                <c:pt idx="453">
                  <c:v>24.712</c:v>
                </c:pt>
                <c:pt idx="454">
                  <c:v>24.808</c:v>
                </c:pt>
                <c:pt idx="455">
                  <c:v>24.978999999999999</c:v>
                </c:pt>
                <c:pt idx="456">
                  <c:v>24.969000000000001</c:v>
                </c:pt>
                <c:pt idx="457">
                  <c:v>25.016999999999999</c:v>
                </c:pt>
                <c:pt idx="458">
                  <c:v>25.061</c:v>
                </c:pt>
                <c:pt idx="459">
                  <c:v>25.097000000000001</c:v>
                </c:pt>
                <c:pt idx="460">
                  <c:v>25.143000000000001</c:v>
                </c:pt>
                <c:pt idx="461">
                  <c:v>25.202000000000002</c:v>
                </c:pt>
                <c:pt idx="462">
                  <c:v>25.254000000000001</c:v>
                </c:pt>
                <c:pt idx="463">
                  <c:v>25.303999999999998</c:v>
                </c:pt>
                <c:pt idx="464">
                  <c:v>25.356999999999999</c:v>
                </c:pt>
                <c:pt idx="465">
                  <c:v>25.393999999999998</c:v>
                </c:pt>
                <c:pt idx="466">
                  <c:v>25.434000000000001</c:v>
                </c:pt>
                <c:pt idx="467">
                  <c:v>25.457999999999998</c:v>
                </c:pt>
                <c:pt idx="468">
                  <c:v>25.478000000000002</c:v>
                </c:pt>
                <c:pt idx="469">
                  <c:v>25.498000000000001</c:v>
                </c:pt>
                <c:pt idx="470">
                  <c:v>25.492999999999999</c:v>
                </c:pt>
                <c:pt idx="471">
                  <c:v>25.483000000000001</c:v>
                </c:pt>
                <c:pt idx="472">
                  <c:v>25.469000000000001</c:v>
                </c:pt>
                <c:pt idx="473">
                  <c:v>25.436</c:v>
                </c:pt>
                <c:pt idx="474">
                  <c:v>25.408999999999999</c:v>
                </c:pt>
                <c:pt idx="475">
                  <c:v>25.379000000000001</c:v>
                </c:pt>
                <c:pt idx="476">
                  <c:v>25.359000000000002</c:v>
                </c:pt>
                <c:pt idx="477">
                  <c:v>25.359000000000002</c:v>
                </c:pt>
                <c:pt idx="478">
                  <c:v>25.404</c:v>
                </c:pt>
                <c:pt idx="479">
                  <c:v>25.446999999999999</c:v>
                </c:pt>
                <c:pt idx="480">
                  <c:v>25.495999999999999</c:v>
                </c:pt>
                <c:pt idx="481">
                  <c:v>25.536999999999999</c:v>
                </c:pt>
                <c:pt idx="482">
                  <c:v>25.556000000000001</c:v>
                </c:pt>
                <c:pt idx="483">
                  <c:v>25.585999999999999</c:v>
                </c:pt>
                <c:pt idx="484">
                  <c:v>25.609000000000002</c:v>
                </c:pt>
                <c:pt idx="485">
                  <c:v>25.634</c:v>
                </c:pt>
                <c:pt idx="486">
                  <c:v>25.645</c:v>
                </c:pt>
                <c:pt idx="487">
                  <c:v>25.658999999999999</c:v>
                </c:pt>
                <c:pt idx="488">
                  <c:v>25.670999999999999</c:v>
                </c:pt>
                <c:pt idx="489">
                  <c:v>25.667999999999999</c:v>
                </c:pt>
                <c:pt idx="490">
                  <c:v>25.661999999999999</c:v>
                </c:pt>
                <c:pt idx="491">
                  <c:v>25.677</c:v>
                </c:pt>
                <c:pt idx="492">
                  <c:v>25.715</c:v>
                </c:pt>
                <c:pt idx="493">
                  <c:v>25.777000000000001</c:v>
                </c:pt>
                <c:pt idx="494">
                  <c:v>25.817</c:v>
                </c:pt>
                <c:pt idx="495">
                  <c:v>25.847000000000001</c:v>
                </c:pt>
                <c:pt idx="496">
                  <c:v>25.86</c:v>
                </c:pt>
                <c:pt idx="497">
                  <c:v>25.879000000000001</c:v>
                </c:pt>
                <c:pt idx="498">
                  <c:v>25.9</c:v>
                </c:pt>
                <c:pt idx="499">
                  <c:v>25.91</c:v>
                </c:pt>
                <c:pt idx="500">
                  <c:v>25.93</c:v>
                </c:pt>
                <c:pt idx="501">
                  <c:v>25.946000000000002</c:v>
                </c:pt>
                <c:pt idx="502">
                  <c:v>25.960999999999999</c:v>
                </c:pt>
                <c:pt idx="503">
                  <c:v>25.98</c:v>
                </c:pt>
                <c:pt idx="504">
                  <c:v>25.986999999999998</c:v>
                </c:pt>
                <c:pt idx="505">
                  <c:v>25.986000000000001</c:v>
                </c:pt>
                <c:pt idx="506">
                  <c:v>25.981999999999999</c:v>
                </c:pt>
                <c:pt idx="507">
                  <c:v>26.016999999999999</c:v>
                </c:pt>
                <c:pt idx="508">
                  <c:v>26.053999999999998</c:v>
                </c:pt>
                <c:pt idx="509">
                  <c:v>26.082999999999998</c:v>
                </c:pt>
                <c:pt idx="510">
                  <c:v>26.103999999999999</c:v>
                </c:pt>
                <c:pt idx="511">
                  <c:v>26.111000000000001</c:v>
                </c:pt>
                <c:pt idx="512">
                  <c:v>26.105</c:v>
                </c:pt>
                <c:pt idx="513">
                  <c:v>26.103999999999999</c:v>
                </c:pt>
                <c:pt idx="514">
                  <c:v>26.137</c:v>
                </c:pt>
                <c:pt idx="515">
                  <c:v>26.164999999999999</c:v>
                </c:pt>
                <c:pt idx="516">
                  <c:v>26.186</c:v>
                </c:pt>
                <c:pt idx="517">
                  <c:v>26.201000000000001</c:v>
                </c:pt>
                <c:pt idx="518">
                  <c:v>26.196999999999999</c:v>
                </c:pt>
                <c:pt idx="519">
                  <c:v>26.193000000000001</c:v>
                </c:pt>
                <c:pt idx="520">
                  <c:v>26.193999999999999</c:v>
                </c:pt>
                <c:pt idx="521">
                  <c:v>26.178000000000001</c:v>
                </c:pt>
                <c:pt idx="522">
                  <c:v>26.161000000000001</c:v>
                </c:pt>
                <c:pt idx="523">
                  <c:v>26.129000000000001</c:v>
                </c:pt>
                <c:pt idx="524">
                  <c:v>26.1</c:v>
                </c:pt>
                <c:pt idx="525">
                  <c:v>26.073</c:v>
                </c:pt>
                <c:pt idx="526">
                  <c:v>26.045999999999999</c:v>
                </c:pt>
                <c:pt idx="527">
                  <c:v>26.038</c:v>
                </c:pt>
                <c:pt idx="528">
                  <c:v>26.053999999999998</c:v>
                </c:pt>
                <c:pt idx="529">
                  <c:v>26.053000000000001</c:v>
                </c:pt>
                <c:pt idx="530">
                  <c:v>26.068000000000001</c:v>
                </c:pt>
                <c:pt idx="531">
                  <c:v>26.084</c:v>
                </c:pt>
                <c:pt idx="532">
                  <c:v>26.125</c:v>
                </c:pt>
                <c:pt idx="533">
                  <c:v>26.175000000000001</c:v>
                </c:pt>
                <c:pt idx="534">
                  <c:v>26.213000000000001</c:v>
                </c:pt>
                <c:pt idx="535">
                  <c:v>26.251000000000001</c:v>
                </c:pt>
                <c:pt idx="536">
                  <c:v>26.29</c:v>
                </c:pt>
                <c:pt idx="537">
                  <c:v>26.329000000000001</c:v>
                </c:pt>
                <c:pt idx="538">
                  <c:v>26.344000000000001</c:v>
                </c:pt>
                <c:pt idx="539">
                  <c:v>26.381</c:v>
                </c:pt>
                <c:pt idx="540">
                  <c:v>26.395</c:v>
                </c:pt>
                <c:pt idx="541">
                  <c:v>26.402000000000001</c:v>
                </c:pt>
                <c:pt idx="542">
                  <c:v>26.402000000000001</c:v>
                </c:pt>
                <c:pt idx="543">
                  <c:v>26.379000000000001</c:v>
                </c:pt>
                <c:pt idx="544">
                  <c:v>26.364999999999998</c:v>
                </c:pt>
                <c:pt idx="545">
                  <c:v>26.35</c:v>
                </c:pt>
                <c:pt idx="546">
                  <c:v>26.356999999999999</c:v>
                </c:pt>
                <c:pt idx="547">
                  <c:v>26.361999999999998</c:v>
                </c:pt>
                <c:pt idx="548">
                  <c:v>26.393999999999998</c:v>
                </c:pt>
                <c:pt idx="549">
                  <c:v>26.364000000000001</c:v>
                </c:pt>
                <c:pt idx="550">
                  <c:v>26.414999999999999</c:v>
                </c:pt>
                <c:pt idx="551">
                  <c:v>26.396000000000001</c:v>
                </c:pt>
                <c:pt idx="552">
                  <c:v>26.456</c:v>
                </c:pt>
                <c:pt idx="553">
                  <c:v>26.448</c:v>
                </c:pt>
                <c:pt idx="554">
                  <c:v>26.497</c:v>
                </c:pt>
                <c:pt idx="555">
                  <c:v>26.507999999999999</c:v>
                </c:pt>
                <c:pt idx="556">
                  <c:v>26.562999999999999</c:v>
                </c:pt>
                <c:pt idx="557">
                  <c:v>26.553999999999998</c:v>
                </c:pt>
                <c:pt idx="558">
                  <c:v>26.588000000000001</c:v>
                </c:pt>
                <c:pt idx="559">
                  <c:v>26.599</c:v>
                </c:pt>
                <c:pt idx="560">
                  <c:v>26.611000000000001</c:v>
                </c:pt>
                <c:pt idx="561">
                  <c:v>26.632000000000001</c:v>
                </c:pt>
                <c:pt idx="562">
                  <c:v>26.626999999999999</c:v>
                </c:pt>
                <c:pt idx="563">
                  <c:v>26.617000000000001</c:v>
                </c:pt>
                <c:pt idx="564">
                  <c:v>26.62</c:v>
                </c:pt>
                <c:pt idx="565">
                  <c:v>26.626999999999999</c:v>
                </c:pt>
                <c:pt idx="566">
                  <c:v>26.626000000000001</c:v>
                </c:pt>
                <c:pt idx="567">
                  <c:v>26.638999999999999</c:v>
                </c:pt>
                <c:pt idx="568">
                  <c:v>26.655000000000001</c:v>
                </c:pt>
                <c:pt idx="569">
                  <c:v>26.655000000000001</c:v>
                </c:pt>
                <c:pt idx="570">
                  <c:v>26.648</c:v>
                </c:pt>
                <c:pt idx="571">
                  <c:v>26.655000000000001</c:v>
                </c:pt>
                <c:pt idx="572">
                  <c:v>26.638000000000002</c:v>
                </c:pt>
                <c:pt idx="573">
                  <c:v>26.628</c:v>
                </c:pt>
                <c:pt idx="574">
                  <c:v>26.608000000000001</c:v>
                </c:pt>
                <c:pt idx="575">
                  <c:v>26.597999999999999</c:v>
                </c:pt>
                <c:pt idx="576">
                  <c:v>26.57</c:v>
                </c:pt>
                <c:pt idx="577">
                  <c:v>26.574999999999999</c:v>
                </c:pt>
                <c:pt idx="578">
                  <c:v>26.582000000000001</c:v>
                </c:pt>
                <c:pt idx="579">
                  <c:v>26.6</c:v>
                </c:pt>
                <c:pt idx="580">
                  <c:v>26.614999999999998</c:v>
                </c:pt>
                <c:pt idx="581">
                  <c:v>26.634</c:v>
                </c:pt>
                <c:pt idx="582">
                  <c:v>26.658000000000001</c:v>
                </c:pt>
                <c:pt idx="583">
                  <c:v>26.683</c:v>
                </c:pt>
                <c:pt idx="584">
                  <c:v>26.71</c:v>
                </c:pt>
                <c:pt idx="585">
                  <c:v>26.728999999999999</c:v>
                </c:pt>
                <c:pt idx="586">
                  <c:v>26.747</c:v>
                </c:pt>
                <c:pt idx="587">
                  <c:v>26.765999999999998</c:v>
                </c:pt>
                <c:pt idx="588">
                  <c:v>26.789000000000001</c:v>
                </c:pt>
                <c:pt idx="589">
                  <c:v>26.800999999999998</c:v>
                </c:pt>
                <c:pt idx="590">
                  <c:v>26.794</c:v>
                </c:pt>
                <c:pt idx="591">
                  <c:v>26.791</c:v>
                </c:pt>
                <c:pt idx="592">
                  <c:v>26.792999999999999</c:v>
                </c:pt>
                <c:pt idx="593">
                  <c:v>26.791</c:v>
                </c:pt>
                <c:pt idx="594">
                  <c:v>26.79</c:v>
                </c:pt>
                <c:pt idx="595">
                  <c:v>26.789000000000001</c:v>
                </c:pt>
                <c:pt idx="596">
                  <c:v>26.797999999999998</c:v>
                </c:pt>
                <c:pt idx="597">
                  <c:v>26.802</c:v>
                </c:pt>
                <c:pt idx="598">
                  <c:v>26.811</c:v>
                </c:pt>
                <c:pt idx="599">
                  <c:v>26.817</c:v>
                </c:pt>
                <c:pt idx="600">
                  <c:v>26.835999999999999</c:v>
                </c:pt>
                <c:pt idx="601">
                  <c:v>26.835999999999999</c:v>
                </c:pt>
                <c:pt idx="602">
                  <c:v>26.841000000000001</c:v>
                </c:pt>
                <c:pt idx="603">
                  <c:v>26.849</c:v>
                </c:pt>
                <c:pt idx="604">
                  <c:v>26.864000000000001</c:v>
                </c:pt>
                <c:pt idx="605">
                  <c:v>26.88</c:v>
                </c:pt>
                <c:pt idx="606">
                  <c:v>26.896000000000001</c:v>
                </c:pt>
                <c:pt idx="607">
                  <c:v>26.914000000000001</c:v>
                </c:pt>
                <c:pt idx="608">
                  <c:v>26.922999999999998</c:v>
                </c:pt>
                <c:pt idx="609">
                  <c:v>26.925000000000001</c:v>
                </c:pt>
                <c:pt idx="610">
                  <c:v>26.928000000000001</c:v>
                </c:pt>
                <c:pt idx="611">
                  <c:v>26.925999999999998</c:v>
                </c:pt>
                <c:pt idx="612">
                  <c:v>26.925999999999998</c:v>
                </c:pt>
                <c:pt idx="613">
                  <c:v>26.928000000000001</c:v>
                </c:pt>
                <c:pt idx="614">
                  <c:v>26.946000000000002</c:v>
                </c:pt>
                <c:pt idx="615">
                  <c:v>26.954999999999998</c:v>
                </c:pt>
                <c:pt idx="616">
                  <c:v>26.963999999999999</c:v>
                </c:pt>
                <c:pt idx="617">
                  <c:v>26.972000000000001</c:v>
                </c:pt>
                <c:pt idx="618">
                  <c:v>26.98</c:v>
                </c:pt>
                <c:pt idx="619">
                  <c:v>26.984999999999999</c:v>
                </c:pt>
                <c:pt idx="620">
                  <c:v>26.989000000000001</c:v>
                </c:pt>
                <c:pt idx="621">
                  <c:v>26.992999999999999</c:v>
                </c:pt>
                <c:pt idx="622">
                  <c:v>26.992000000000001</c:v>
                </c:pt>
                <c:pt idx="623">
                  <c:v>26.981000000000002</c:v>
                </c:pt>
                <c:pt idx="624">
                  <c:v>26.972999999999999</c:v>
                </c:pt>
                <c:pt idx="625">
                  <c:v>26.954999999999998</c:v>
                </c:pt>
                <c:pt idx="626">
                  <c:v>26.945</c:v>
                </c:pt>
                <c:pt idx="627">
                  <c:v>26.954000000000001</c:v>
                </c:pt>
                <c:pt idx="628">
                  <c:v>26.957999999999998</c:v>
                </c:pt>
                <c:pt idx="629">
                  <c:v>26.981000000000002</c:v>
                </c:pt>
                <c:pt idx="630">
                  <c:v>26.995999999999999</c:v>
                </c:pt>
                <c:pt idx="631">
                  <c:v>27.027000000000001</c:v>
                </c:pt>
                <c:pt idx="632">
                  <c:v>27.042999999999999</c:v>
                </c:pt>
                <c:pt idx="633">
                  <c:v>27.059000000000001</c:v>
                </c:pt>
                <c:pt idx="634">
                  <c:v>27.065999999999999</c:v>
                </c:pt>
                <c:pt idx="635">
                  <c:v>27.074000000000002</c:v>
                </c:pt>
                <c:pt idx="636">
                  <c:v>27.079000000000001</c:v>
                </c:pt>
                <c:pt idx="637">
                  <c:v>27.073</c:v>
                </c:pt>
                <c:pt idx="638">
                  <c:v>27.087</c:v>
                </c:pt>
                <c:pt idx="639">
                  <c:v>27.097000000000001</c:v>
                </c:pt>
                <c:pt idx="640">
                  <c:v>27.111999999999998</c:v>
                </c:pt>
                <c:pt idx="641">
                  <c:v>27.13</c:v>
                </c:pt>
                <c:pt idx="642">
                  <c:v>27.128</c:v>
                </c:pt>
                <c:pt idx="643">
                  <c:v>27.137</c:v>
                </c:pt>
                <c:pt idx="644">
                  <c:v>27.135999999999999</c:v>
                </c:pt>
                <c:pt idx="645">
                  <c:v>27.143999999999998</c:v>
                </c:pt>
                <c:pt idx="646">
                  <c:v>27.169</c:v>
                </c:pt>
                <c:pt idx="647">
                  <c:v>27.193999999999999</c:v>
                </c:pt>
                <c:pt idx="648">
                  <c:v>27.224</c:v>
                </c:pt>
                <c:pt idx="649">
                  <c:v>27.241</c:v>
                </c:pt>
                <c:pt idx="650">
                  <c:v>27.251999999999999</c:v>
                </c:pt>
                <c:pt idx="651">
                  <c:v>27.259</c:v>
                </c:pt>
                <c:pt idx="652">
                  <c:v>27.262</c:v>
                </c:pt>
                <c:pt idx="653">
                  <c:v>27.265999999999998</c:v>
                </c:pt>
                <c:pt idx="654">
                  <c:v>27.260999999999999</c:v>
                </c:pt>
                <c:pt idx="655">
                  <c:v>27.273</c:v>
                </c:pt>
                <c:pt idx="656">
                  <c:v>27.273</c:v>
                </c:pt>
                <c:pt idx="657">
                  <c:v>27.285</c:v>
                </c:pt>
                <c:pt idx="658">
                  <c:v>27.305</c:v>
                </c:pt>
                <c:pt idx="659">
                  <c:v>27.34</c:v>
                </c:pt>
                <c:pt idx="660">
                  <c:v>27.361999999999998</c:v>
                </c:pt>
                <c:pt idx="661">
                  <c:v>27.388000000000002</c:v>
                </c:pt>
                <c:pt idx="662">
                  <c:v>27.395</c:v>
                </c:pt>
                <c:pt idx="663">
                  <c:v>27.402000000000001</c:v>
                </c:pt>
                <c:pt idx="664">
                  <c:v>27.416</c:v>
                </c:pt>
                <c:pt idx="665">
                  <c:v>27.442</c:v>
                </c:pt>
                <c:pt idx="666">
                  <c:v>27.46</c:v>
                </c:pt>
                <c:pt idx="667">
                  <c:v>27.488</c:v>
                </c:pt>
                <c:pt idx="668">
                  <c:v>27.498000000000001</c:v>
                </c:pt>
                <c:pt idx="669">
                  <c:v>27.513999999999999</c:v>
                </c:pt>
                <c:pt idx="670">
                  <c:v>27.501999999999999</c:v>
                </c:pt>
                <c:pt idx="671">
                  <c:v>27.481999999999999</c:v>
                </c:pt>
                <c:pt idx="672">
                  <c:v>27.486999999999998</c:v>
                </c:pt>
                <c:pt idx="673">
                  <c:v>27.48</c:v>
                </c:pt>
                <c:pt idx="674">
                  <c:v>27.466000000000001</c:v>
                </c:pt>
                <c:pt idx="675">
                  <c:v>27.472000000000001</c:v>
                </c:pt>
                <c:pt idx="676">
                  <c:v>27.475999999999999</c:v>
                </c:pt>
                <c:pt idx="677">
                  <c:v>27.492000000000001</c:v>
                </c:pt>
                <c:pt idx="678">
                  <c:v>27.507000000000001</c:v>
                </c:pt>
                <c:pt idx="679">
                  <c:v>27.510999999999999</c:v>
                </c:pt>
                <c:pt idx="680">
                  <c:v>27.532</c:v>
                </c:pt>
                <c:pt idx="681">
                  <c:v>27.552</c:v>
                </c:pt>
                <c:pt idx="682">
                  <c:v>27.568000000000001</c:v>
                </c:pt>
                <c:pt idx="683">
                  <c:v>27.6</c:v>
                </c:pt>
                <c:pt idx="684">
                  <c:v>27.634</c:v>
                </c:pt>
                <c:pt idx="685">
                  <c:v>27.661999999999999</c:v>
                </c:pt>
                <c:pt idx="686">
                  <c:v>27.675000000000001</c:v>
                </c:pt>
                <c:pt idx="687">
                  <c:v>27.678999999999998</c:v>
                </c:pt>
                <c:pt idx="688">
                  <c:v>27.675999999999998</c:v>
                </c:pt>
                <c:pt idx="689">
                  <c:v>27.678999999999998</c:v>
                </c:pt>
                <c:pt idx="690">
                  <c:v>27.667999999999999</c:v>
                </c:pt>
                <c:pt idx="691">
                  <c:v>27.646000000000001</c:v>
                </c:pt>
                <c:pt idx="692">
                  <c:v>27.638999999999999</c:v>
                </c:pt>
                <c:pt idx="693">
                  <c:v>27.635000000000002</c:v>
                </c:pt>
                <c:pt idx="694">
                  <c:v>27.632000000000001</c:v>
                </c:pt>
                <c:pt idx="695">
                  <c:v>27.640999999999998</c:v>
                </c:pt>
                <c:pt idx="696">
                  <c:v>27.648</c:v>
                </c:pt>
                <c:pt idx="697">
                  <c:v>27.652999999999999</c:v>
                </c:pt>
                <c:pt idx="698">
                  <c:v>27.667999999999999</c:v>
                </c:pt>
                <c:pt idx="699">
                  <c:v>27.693000000000001</c:v>
                </c:pt>
                <c:pt idx="700">
                  <c:v>27.67</c:v>
                </c:pt>
                <c:pt idx="701">
                  <c:v>27.683</c:v>
                </c:pt>
                <c:pt idx="702">
                  <c:v>27.663</c:v>
                </c:pt>
                <c:pt idx="703">
                  <c:v>27.677</c:v>
                </c:pt>
                <c:pt idx="704">
                  <c:v>27.658000000000001</c:v>
                </c:pt>
                <c:pt idx="705">
                  <c:v>27.666</c:v>
                </c:pt>
                <c:pt idx="706">
                  <c:v>27.675999999999998</c:v>
                </c:pt>
                <c:pt idx="707">
                  <c:v>27.645</c:v>
                </c:pt>
                <c:pt idx="708">
                  <c:v>27.658999999999999</c:v>
                </c:pt>
                <c:pt idx="709">
                  <c:v>27.643000000000001</c:v>
                </c:pt>
                <c:pt idx="710">
                  <c:v>27.677</c:v>
                </c:pt>
                <c:pt idx="711">
                  <c:v>27.698</c:v>
                </c:pt>
                <c:pt idx="712">
                  <c:v>27.715</c:v>
                </c:pt>
                <c:pt idx="713">
                  <c:v>27.731999999999999</c:v>
                </c:pt>
                <c:pt idx="714">
                  <c:v>27.744</c:v>
                </c:pt>
                <c:pt idx="715">
                  <c:v>27.747</c:v>
                </c:pt>
                <c:pt idx="716">
                  <c:v>27.762</c:v>
                </c:pt>
                <c:pt idx="717">
                  <c:v>27.776</c:v>
                </c:pt>
                <c:pt idx="718">
                  <c:v>27.786000000000001</c:v>
                </c:pt>
                <c:pt idx="719">
                  <c:v>27.797000000000001</c:v>
                </c:pt>
                <c:pt idx="720">
                  <c:v>27.809000000000001</c:v>
                </c:pt>
                <c:pt idx="721">
                  <c:v>27.806999999999999</c:v>
                </c:pt>
                <c:pt idx="722">
                  <c:v>27.802</c:v>
                </c:pt>
                <c:pt idx="723">
                  <c:v>27.79</c:v>
                </c:pt>
                <c:pt idx="724">
                  <c:v>27.795999999999999</c:v>
                </c:pt>
                <c:pt idx="725">
                  <c:v>27.78</c:v>
                </c:pt>
                <c:pt idx="726">
                  <c:v>27.777999999999999</c:v>
                </c:pt>
                <c:pt idx="727">
                  <c:v>27.766999999999999</c:v>
                </c:pt>
                <c:pt idx="728">
                  <c:v>27.748999999999999</c:v>
                </c:pt>
                <c:pt idx="729">
                  <c:v>27.731000000000002</c:v>
                </c:pt>
                <c:pt idx="730">
                  <c:v>27.716000000000001</c:v>
                </c:pt>
                <c:pt idx="731">
                  <c:v>27.702999999999999</c:v>
                </c:pt>
                <c:pt idx="732">
                  <c:v>27.707999999999998</c:v>
                </c:pt>
                <c:pt idx="733">
                  <c:v>27.722000000000001</c:v>
                </c:pt>
                <c:pt idx="734">
                  <c:v>27.741</c:v>
                </c:pt>
                <c:pt idx="735">
                  <c:v>27.780999999999999</c:v>
                </c:pt>
                <c:pt idx="736">
                  <c:v>27.808</c:v>
                </c:pt>
                <c:pt idx="737">
                  <c:v>27.861000000000001</c:v>
                </c:pt>
                <c:pt idx="738">
                  <c:v>27.89</c:v>
                </c:pt>
                <c:pt idx="739">
                  <c:v>27.927</c:v>
                </c:pt>
                <c:pt idx="740">
                  <c:v>27.966999999999999</c:v>
                </c:pt>
                <c:pt idx="741">
                  <c:v>28.01</c:v>
                </c:pt>
                <c:pt idx="742">
                  <c:v>28.056000000000001</c:v>
                </c:pt>
                <c:pt idx="743">
                  <c:v>28.082999999999998</c:v>
                </c:pt>
                <c:pt idx="744">
                  <c:v>28.119</c:v>
                </c:pt>
                <c:pt idx="745">
                  <c:v>28.163</c:v>
                </c:pt>
                <c:pt idx="746">
                  <c:v>28.198</c:v>
                </c:pt>
                <c:pt idx="747">
                  <c:v>28.233000000000001</c:v>
                </c:pt>
                <c:pt idx="748">
                  <c:v>28.253</c:v>
                </c:pt>
                <c:pt idx="749">
                  <c:v>28.277999999999999</c:v>
                </c:pt>
                <c:pt idx="750">
                  <c:v>28.295000000000002</c:v>
                </c:pt>
                <c:pt idx="751">
                  <c:v>28.317</c:v>
                </c:pt>
                <c:pt idx="752">
                  <c:v>28.324000000000002</c:v>
                </c:pt>
                <c:pt idx="753">
                  <c:v>28.324000000000002</c:v>
                </c:pt>
                <c:pt idx="754">
                  <c:v>28.327000000000002</c:v>
                </c:pt>
                <c:pt idx="755">
                  <c:v>28.34</c:v>
                </c:pt>
                <c:pt idx="756">
                  <c:v>28.35</c:v>
                </c:pt>
                <c:pt idx="757">
                  <c:v>28.373999999999999</c:v>
                </c:pt>
                <c:pt idx="758">
                  <c:v>28.382999999999999</c:v>
                </c:pt>
                <c:pt idx="759">
                  <c:v>28.405000000000001</c:v>
                </c:pt>
                <c:pt idx="760">
                  <c:v>28.416</c:v>
                </c:pt>
                <c:pt idx="761">
                  <c:v>28.423999999999999</c:v>
                </c:pt>
                <c:pt idx="762">
                  <c:v>28.428999999999998</c:v>
                </c:pt>
                <c:pt idx="763">
                  <c:v>28.437000000000001</c:v>
                </c:pt>
                <c:pt idx="764">
                  <c:v>28.436</c:v>
                </c:pt>
                <c:pt idx="765">
                  <c:v>28.43</c:v>
                </c:pt>
                <c:pt idx="766">
                  <c:v>28.404</c:v>
                </c:pt>
                <c:pt idx="767">
                  <c:v>28.416</c:v>
                </c:pt>
                <c:pt idx="768">
                  <c:v>28.388999999999999</c:v>
                </c:pt>
                <c:pt idx="769">
                  <c:v>28.396000000000001</c:v>
                </c:pt>
                <c:pt idx="770">
                  <c:v>28.36</c:v>
                </c:pt>
                <c:pt idx="771">
                  <c:v>28.390999999999998</c:v>
                </c:pt>
                <c:pt idx="772">
                  <c:v>28.367000000000001</c:v>
                </c:pt>
                <c:pt idx="773">
                  <c:v>28.356000000000002</c:v>
                </c:pt>
                <c:pt idx="774">
                  <c:v>28.37</c:v>
                </c:pt>
                <c:pt idx="775">
                  <c:v>28.37</c:v>
                </c:pt>
                <c:pt idx="776">
                  <c:v>28.364000000000001</c:v>
                </c:pt>
                <c:pt idx="777">
                  <c:v>28.353999999999999</c:v>
                </c:pt>
                <c:pt idx="778">
                  <c:v>28.373000000000001</c:v>
                </c:pt>
                <c:pt idx="779">
                  <c:v>28.36</c:v>
                </c:pt>
                <c:pt idx="780">
                  <c:v>28.358000000000001</c:v>
                </c:pt>
                <c:pt idx="781">
                  <c:v>28.364999999999998</c:v>
                </c:pt>
                <c:pt idx="782">
                  <c:v>28.363</c:v>
                </c:pt>
                <c:pt idx="783">
                  <c:v>28.364000000000001</c:v>
                </c:pt>
                <c:pt idx="784">
                  <c:v>28.361000000000001</c:v>
                </c:pt>
                <c:pt idx="785">
                  <c:v>28.388000000000002</c:v>
                </c:pt>
                <c:pt idx="786">
                  <c:v>28.420999999999999</c:v>
                </c:pt>
                <c:pt idx="787">
                  <c:v>28.428999999999998</c:v>
                </c:pt>
                <c:pt idx="788">
                  <c:v>28.449000000000002</c:v>
                </c:pt>
                <c:pt idx="789">
                  <c:v>28.471</c:v>
                </c:pt>
                <c:pt idx="790">
                  <c:v>28.481999999999999</c:v>
                </c:pt>
                <c:pt idx="791">
                  <c:v>28.481999999999999</c:v>
                </c:pt>
                <c:pt idx="792">
                  <c:v>28.477</c:v>
                </c:pt>
                <c:pt idx="793">
                  <c:v>28.466999999999999</c:v>
                </c:pt>
                <c:pt idx="794">
                  <c:v>28.45</c:v>
                </c:pt>
                <c:pt idx="795">
                  <c:v>28.466999999999999</c:v>
                </c:pt>
                <c:pt idx="796">
                  <c:v>28.449000000000002</c:v>
                </c:pt>
                <c:pt idx="797">
                  <c:v>28.414000000000001</c:v>
                </c:pt>
                <c:pt idx="798">
                  <c:v>28.41</c:v>
                </c:pt>
                <c:pt idx="799">
                  <c:v>28.387</c:v>
                </c:pt>
                <c:pt idx="800">
                  <c:v>28.382000000000001</c:v>
                </c:pt>
                <c:pt idx="801">
                  <c:v>28.38</c:v>
                </c:pt>
                <c:pt idx="802">
                  <c:v>28.375</c:v>
                </c:pt>
                <c:pt idx="803">
                  <c:v>28.375</c:v>
                </c:pt>
                <c:pt idx="804">
                  <c:v>28.338999999999999</c:v>
                </c:pt>
                <c:pt idx="805">
                  <c:v>28.324000000000002</c:v>
                </c:pt>
                <c:pt idx="806">
                  <c:v>28.289000000000001</c:v>
                </c:pt>
                <c:pt idx="807">
                  <c:v>28.254999999999999</c:v>
                </c:pt>
              </c:numCache>
            </c:numRef>
          </c:yVal>
          <c:smooth val="0"/>
          <c:extLst>
            <c:ext xmlns:c16="http://schemas.microsoft.com/office/drawing/2014/chart" uri="{C3380CC4-5D6E-409C-BE32-E72D297353CC}">
              <c16:uniqueId val="{00000001-A9FF-4361-821E-82A92DF2FF7C}"/>
            </c:ext>
          </c:extLst>
        </c:ser>
        <c:dLbls>
          <c:showLegendKey val="0"/>
          <c:showVal val="0"/>
          <c:showCatName val="0"/>
          <c:showSerName val="0"/>
          <c:showPercent val="0"/>
          <c:showBubbleSize val="0"/>
        </c:dLbls>
        <c:axId val="526693392"/>
        <c:axId val="2000796912"/>
      </c:scatterChart>
      <c:valAx>
        <c:axId val="526693392"/>
        <c:scaling>
          <c:orientation val="minMax"/>
          <c:max val="1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796912"/>
        <c:crosses val="autoZero"/>
        <c:crossBetween val="midCat"/>
      </c:valAx>
      <c:valAx>
        <c:axId val="2000796912"/>
        <c:scaling>
          <c:orientation val="minMax"/>
          <c:min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a:t>
                </a:r>
                <a:r>
                  <a:rPr lang="en-US" baseline="0"/>
                  <a:t> [Deg. 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6933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Trial</a:t>
            </a:r>
            <a:r>
              <a:rPr lang="en-US" b="1" baseline="0"/>
              <a:t> 2: </a:t>
            </a:r>
            <a:r>
              <a:rPr lang="en-US"/>
              <a:t>Temperature vs.</a:t>
            </a:r>
            <a:r>
              <a:rPr lang="en-US" baseline="0"/>
              <a:t> Time</a:t>
            </a:r>
            <a:endParaRPr lang="en-US"/>
          </a:p>
        </c:rich>
      </c:tx>
      <c:layout>
        <c:manualLayout>
          <c:xMode val="edge"/>
          <c:yMode val="edge"/>
          <c:x val="0.37979889843956166"/>
          <c:y val="3.10831033827281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 Lab Data.xlsx]Trial 2'!$C$1</c:f>
              <c:strCache>
                <c:ptCount val="1"/>
                <c:pt idx="0">
                  <c:v>Ch 7 'Inlet' (C°)</c:v>
                </c:pt>
              </c:strCache>
            </c:strRef>
          </c:tx>
          <c:spPr>
            <a:ln w="25400" cap="rnd">
              <a:noFill/>
              <a:round/>
            </a:ln>
            <a:effectLst/>
          </c:spPr>
          <c:marker>
            <c:symbol val="circle"/>
            <c:size val="5"/>
            <c:spPr>
              <a:solidFill>
                <a:schemeClr val="accent1"/>
              </a:solidFill>
              <a:ln w="9525">
                <a:solidFill>
                  <a:schemeClr val="accent1"/>
                </a:solidFill>
              </a:ln>
              <a:effectLst/>
            </c:spPr>
          </c:marker>
          <c:xVal>
            <c:numRef>
              <c:f>'[In Lab Data.xlsx]Trial 2'!$B$2:$B$886</c:f>
              <c:numCache>
                <c:formatCode>0.00</c:formatCode>
                <c:ptCount val="88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numCache>
            </c:numRef>
          </c:xVal>
          <c:yVal>
            <c:numRef>
              <c:f>'[In Lab Data.xlsx]Trial 2'!$C$2:$C$886</c:f>
              <c:numCache>
                <c:formatCode>General</c:formatCode>
                <c:ptCount val="885"/>
                <c:pt idx="0">
                  <c:v>25.305</c:v>
                </c:pt>
                <c:pt idx="1">
                  <c:v>25.385000000000002</c:v>
                </c:pt>
                <c:pt idx="2">
                  <c:v>25.41</c:v>
                </c:pt>
                <c:pt idx="3">
                  <c:v>25.431999999999999</c:v>
                </c:pt>
                <c:pt idx="4">
                  <c:v>25.431999999999999</c:v>
                </c:pt>
                <c:pt idx="5">
                  <c:v>25.372</c:v>
                </c:pt>
                <c:pt idx="6">
                  <c:v>25.241</c:v>
                </c:pt>
                <c:pt idx="7">
                  <c:v>25.06</c:v>
                </c:pt>
                <c:pt idx="8">
                  <c:v>24.891999999999999</c:v>
                </c:pt>
                <c:pt idx="9">
                  <c:v>24.748000000000001</c:v>
                </c:pt>
                <c:pt idx="10">
                  <c:v>24.61</c:v>
                </c:pt>
                <c:pt idx="11">
                  <c:v>24.462</c:v>
                </c:pt>
                <c:pt idx="12">
                  <c:v>24.32</c:v>
                </c:pt>
                <c:pt idx="13">
                  <c:v>24.201000000000001</c:v>
                </c:pt>
                <c:pt idx="14">
                  <c:v>24.166</c:v>
                </c:pt>
                <c:pt idx="15">
                  <c:v>24.262</c:v>
                </c:pt>
                <c:pt idx="16">
                  <c:v>24.385999999999999</c:v>
                </c:pt>
                <c:pt idx="17">
                  <c:v>24.27</c:v>
                </c:pt>
                <c:pt idx="18">
                  <c:v>23.995999999999999</c:v>
                </c:pt>
                <c:pt idx="19">
                  <c:v>23.712</c:v>
                </c:pt>
                <c:pt idx="20">
                  <c:v>23.446999999999999</c:v>
                </c:pt>
                <c:pt idx="21">
                  <c:v>23.233000000000001</c:v>
                </c:pt>
                <c:pt idx="22">
                  <c:v>23.050999999999998</c:v>
                </c:pt>
                <c:pt idx="23">
                  <c:v>22.928000000000001</c:v>
                </c:pt>
                <c:pt idx="24">
                  <c:v>22.821999999999999</c:v>
                </c:pt>
                <c:pt idx="25">
                  <c:v>22.731999999999999</c:v>
                </c:pt>
                <c:pt idx="26">
                  <c:v>22.667999999999999</c:v>
                </c:pt>
                <c:pt idx="27">
                  <c:v>22.628</c:v>
                </c:pt>
                <c:pt idx="28">
                  <c:v>22.579000000000001</c:v>
                </c:pt>
                <c:pt idx="29">
                  <c:v>22.555</c:v>
                </c:pt>
                <c:pt idx="30">
                  <c:v>22.52</c:v>
                </c:pt>
                <c:pt idx="31">
                  <c:v>22.498999999999999</c:v>
                </c:pt>
                <c:pt idx="32">
                  <c:v>22.471</c:v>
                </c:pt>
                <c:pt idx="33">
                  <c:v>22.456</c:v>
                </c:pt>
                <c:pt idx="34">
                  <c:v>22.442</c:v>
                </c:pt>
                <c:pt idx="35">
                  <c:v>22.434000000000001</c:v>
                </c:pt>
                <c:pt idx="36">
                  <c:v>22.434999999999999</c:v>
                </c:pt>
                <c:pt idx="37">
                  <c:v>22.405999999999999</c:v>
                </c:pt>
                <c:pt idx="38">
                  <c:v>22.396000000000001</c:v>
                </c:pt>
                <c:pt idx="39">
                  <c:v>22.391999999999999</c:v>
                </c:pt>
                <c:pt idx="40">
                  <c:v>22.373999999999999</c:v>
                </c:pt>
                <c:pt idx="41">
                  <c:v>22.36</c:v>
                </c:pt>
                <c:pt idx="42">
                  <c:v>22.341999999999999</c:v>
                </c:pt>
                <c:pt idx="43">
                  <c:v>22.332999999999998</c:v>
                </c:pt>
                <c:pt idx="44">
                  <c:v>22.31</c:v>
                </c:pt>
                <c:pt idx="45">
                  <c:v>22.295999999999999</c:v>
                </c:pt>
                <c:pt idx="46">
                  <c:v>22.286000000000001</c:v>
                </c:pt>
                <c:pt idx="47">
                  <c:v>22.273</c:v>
                </c:pt>
                <c:pt idx="48">
                  <c:v>22.266999999999999</c:v>
                </c:pt>
                <c:pt idx="49">
                  <c:v>22.251000000000001</c:v>
                </c:pt>
                <c:pt idx="50">
                  <c:v>22.245999999999999</c:v>
                </c:pt>
                <c:pt idx="51">
                  <c:v>22.228000000000002</c:v>
                </c:pt>
                <c:pt idx="52">
                  <c:v>22.22</c:v>
                </c:pt>
                <c:pt idx="53">
                  <c:v>22.221</c:v>
                </c:pt>
                <c:pt idx="54">
                  <c:v>22.221</c:v>
                </c:pt>
                <c:pt idx="55">
                  <c:v>22.202999999999999</c:v>
                </c:pt>
                <c:pt idx="56">
                  <c:v>22.2</c:v>
                </c:pt>
                <c:pt idx="57">
                  <c:v>22.189</c:v>
                </c:pt>
                <c:pt idx="58">
                  <c:v>22.175999999999998</c:v>
                </c:pt>
                <c:pt idx="59">
                  <c:v>22.18</c:v>
                </c:pt>
                <c:pt idx="60">
                  <c:v>22.178999999999998</c:v>
                </c:pt>
                <c:pt idx="61">
                  <c:v>22.166</c:v>
                </c:pt>
                <c:pt idx="62">
                  <c:v>22.158000000000001</c:v>
                </c:pt>
                <c:pt idx="63">
                  <c:v>22.158000000000001</c:v>
                </c:pt>
                <c:pt idx="64">
                  <c:v>22.15</c:v>
                </c:pt>
                <c:pt idx="65">
                  <c:v>22.138000000000002</c:v>
                </c:pt>
                <c:pt idx="66">
                  <c:v>22.14</c:v>
                </c:pt>
                <c:pt idx="67">
                  <c:v>22.129000000000001</c:v>
                </c:pt>
                <c:pt idx="68">
                  <c:v>22.126000000000001</c:v>
                </c:pt>
                <c:pt idx="69">
                  <c:v>22.114999999999998</c:v>
                </c:pt>
                <c:pt idx="70">
                  <c:v>22.123000000000001</c:v>
                </c:pt>
                <c:pt idx="71">
                  <c:v>22.119</c:v>
                </c:pt>
                <c:pt idx="72">
                  <c:v>22.123000000000001</c:v>
                </c:pt>
                <c:pt idx="73">
                  <c:v>22.117000000000001</c:v>
                </c:pt>
                <c:pt idx="74">
                  <c:v>22.111000000000001</c:v>
                </c:pt>
                <c:pt idx="75">
                  <c:v>22.116</c:v>
                </c:pt>
                <c:pt idx="76">
                  <c:v>22.109000000000002</c:v>
                </c:pt>
                <c:pt idx="77">
                  <c:v>22.103999999999999</c:v>
                </c:pt>
                <c:pt idx="78">
                  <c:v>22.102</c:v>
                </c:pt>
                <c:pt idx="79">
                  <c:v>22.102</c:v>
                </c:pt>
                <c:pt idx="80">
                  <c:v>22.106999999999999</c:v>
                </c:pt>
                <c:pt idx="81">
                  <c:v>22.099</c:v>
                </c:pt>
                <c:pt idx="82">
                  <c:v>22.097000000000001</c:v>
                </c:pt>
                <c:pt idx="83">
                  <c:v>22.097000000000001</c:v>
                </c:pt>
                <c:pt idx="84">
                  <c:v>22.085000000000001</c:v>
                </c:pt>
                <c:pt idx="85">
                  <c:v>22.100999999999999</c:v>
                </c:pt>
                <c:pt idx="86">
                  <c:v>22.094999999999999</c:v>
                </c:pt>
                <c:pt idx="87">
                  <c:v>22.1</c:v>
                </c:pt>
                <c:pt idx="88">
                  <c:v>22.094000000000001</c:v>
                </c:pt>
                <c:pt idx="89">
                  <c:v>22.099</c:v>
                </c:pt>
                <c:pt idx="90">
                  <c:v>22.097000000000001</c:v>
                </c:pt>
                <c:pt idx="91">
                  <c:v>22.09</c:v>
                </c:pt>
                <c:pt idx="92">
                  <c:v>22.088999999999999</c:v>
                </c:pt>
                <c:pt idx="93">
                  <c:v>22.09</c:v>
                </c:pt>
                <c:pt idx="94">
                  <c:v>22.094000000000001</c:v>
                </c:pt>
                <c:pt idx="95">
                  <c:v>22.096</c:v>
                </c:pt>
                <c:pt idx="96">
                  <c:v>22.087</c:v>
                </c:pt>
                <c:pt idx="97">
                  <c:v>22.093</c:v>
                </c:pt>
                <c:pt idx="98">
                  <c:v>22.091000000000001</c:v>
                </c:pt>
                <c:pt idx="99">
                  <c:v>22.094999999999999</c:v>
                </c:pt>
                <c:pt idx="100">
                  <c:v>22.094999999999999</c:v>
                </c:pt>
                <c:pt idx="101">
                  <c:v>22.097000000000001</c:v>
                </c:pt>
                <c:pt idx="102">
                  <c:v>22.099</c:v>
                </c:pt>
                <c:pt idx="103">
                  <c:v>22.106000000000002</c:v>
                </c:pt>
                <c:pt idx="104">
                  <c:v>22.097999999999999</c:v>
                </c:pt>
                <c:pt idx="105">
                  <c:v>22.117000000000001</c:v>
                </c:pt>
                <c:pt idx="106">
                  <c:v>22.105</c:v>
                </c:pt>
                <c:pt idx="107">
                  <c:v>22.103000000000002</c:v>
                </c:pt>
                <c:pt idx="108">
                  <c:v>22.103000000000002</c:v>
                </c:pt>
                <c:pt idx="109">
                  <c:v>22.117999999999999</c:v>
                </c:pt>
                <c:pt idx="110">
                  <c:v>22.114999999999998</c:v>
                </c:pt>
                <c:pt idx="111">
                  <c:v>22.106999999999999</c:v>
                </c:pt>
                <c:pt idx="112">
                  <c:v>22.106999999999999</c:v>
                </c:pt>
                <c:pt idx="113">
                  <c:v>22.111999999999998</c:v>
                </c:pt>
                <c:pt idx="114">
                  <c:v>22.126000000000001</c:v>
                </c:pt>
                <c:pt idx="115">
                  <c:v>22.129000000000001</c:v>
                </c:pt>
                <c:pt idx="116">
                  <c:v>22.140999999999998</c:v>
                </c:pt>
                <c:pt idx="117">
                  <c:v>22.148</c:v>
                </c:pt>
                <c:pt idx="118">
                  <c:v>22.151</c:v>
                </c:pt>
                <c:pt idx="119">
                  <c:v>22.158999999999999</c:v>
                </c:pt>
                <c:pt idx="120">
                  <c:v>22.166</c:v>
                </c:pt>
                <c:pt idx="121">
                  <c:v>22.189</c:v>
                </c:pt>
                <c:pt idx="122">
                  <c:v>22.198</c:v>
                </c:pt>
                <c:pt idx="123">
                  <c:v>22.213000000000001</c:v>
                </c:pt>
                <c:pt idx="124">
                  <c:v>22.218</c:v>
                </c:pt>
                <c:pt idx="125">
                  <c:v>22.245000000000001</c:v>
                </c:pt>
                <c:pt idx="126">
                  <c:v>22.253</c:v>
                </c:pt>
                <c:pt idx="127">
                  <c:v>22.274000000000001</c:v>
                </c:pt>
                <c:pt idx="128">
                  <c:v>22.3</c:v>
                </c:pt>
                <c:pt idx="129">
                  <c:v>22.321999999999999</c:v>
                </c:pt>
                <c:pt idx="130">
                  <c:v>22.332999999999998</c:v>
                </c:pt>
                <c:pt idx="131">
                  <c:v>22.361999999999998</c:v>
                </c:pt>
                <c:pt idx="132">
                  <c:v>22.38</c:v>
                </c:pt>
                <c:pt idx="133">
                  <c:v>22.405999999999999</c:v>
                </c:pt>
                <c:pt idx="134">
                  <c:v>22.431000000000001</c:v>
                </c:pt>
                <c:pt idx="135">
                  <c:v>22.46</c:v>
                </c:pt>
                <c:pt idx="136">
                  <c:v>22.491</c:v>
                </c:pt>
                <c:pt idx="137">
                  <c:v>22.515000000000001</c:v>
                </c:pt>
                <c:pt idx="138">
                  <c:v>22.558</c:v>
                </c:pt>
                <c:pt idx="139">
                  <c:v>22.581</c:v>
                </c:pt>
                <c:pt idx="140">
                  <c:v>22.617999999999999</c:v>
                </c:pt>
                <c:pt idx="141">
                  <c:v>22.652000000000001</c:v>
                </c:pt>
                <c:pt idx="142">
                  <c:v>22.69</c:v>
                </c:pt>
                <c:pt idx="143">
                  <c:v>22.713999999999999</c:v>
                </c:pt>
                <c:pt idx="144">
                  <c:v>22.742000000000001</c:v>
                </c:pt>
                <c:pt idx="145">
                  <c:v>22.795000000000002</c:v>
                </c:pt>
                <c:pt idx="146">
                  <c:v>22.834</c:v>
                </c:pt>
                <c:pt idx="147">
                  <c:v>22.869</c:v>
                </c:pt>
                <c:pt idx="148">
                  <c:v>22.907</c:v>
                </c:pt>
                <c:pt idx="149">
                  <c:v>22.946000000000002</c:v>
                </c:pt>
                <c:pt idx="150">
                  <c:v>22.984999999999999</c:v>
                </c:pt>
                <c:pt idx="151">
                  <c:v>23.016999999999999</c:v>
                </c:pt>
                <c:pt idx="152">
                  <c:v>23.053000000000001</c:v>
                </c:pt>
                <c:pt idx="153">
                  <c:v>23.079000000000001</c:v>
                </c:pt>
                <c:pt idx="154">
                  <c:v>23.135000000000002</c:v>
                </c:pt>
                <c:pt idx="155">
                  <c:v>23.169</c:v>
                </c:pt>
                <c:pt idx="156">
                  <c:v>23.202000000000002</c:v>
                </c:pt>
                <c:pt idx="157">
                  <c:v>23.244</c:v>
                </c:pt>
                <c:pt idx="158">
                  <c:v>23.283000000000001</c:v>
                </c:pt>
                <c:pt idx="159">
                  <c:v>23.321000000000002</c:v>
                </c:pt>
                <c:pt idx="160">
                  <c:v>23.356000000000002</c:v>
                </c:pt>
                <c:pt idx="161">
                  <c:v>23.385999999999999</c:v>
                </c:pt>
                <c:pt idx="162">
                  <c:v>23.428999999999998</c:v>
                </c:pt>
                <c:pt idx="163">
                  <c:v>23.471</c:v>
                </c:pt>
                <c:pt idx="164">
                  <c:v>23.512</c:v>
                </c:pt>
                <c:pt idx="165">
                  <c:v>23.545000000000002</c:v>
                </c:pt>
                <c:pt idx="166">
                  <c:v>23.58</c:v>
                </c:pt>
                <c:pt idx="167">
                  <c:v>23.616</c:v>
                </c:pt>
                <c:pt idx="168">
                  <c:v>23.654</c:v>
                </c:pt>
                <c:pt idx="169">
                  <c:v>23.687000000000001</c:v>
                </c:pt>
                <c:pt idx="170">
                  <c:v>23.721</c:v>
                </c:pt>
                <c:pt idx="171">
                  <c:v>23.759</c:v>
                </c:pt>
                <c:pt idx="172">
                  <c:v>23.812999999999999</c:v>
                </c:pt>
                <c:pt idx="173">
                  <c:v>23.843</c:v>
                </c:pt>
                <c:pt idx="174">
                  <c:v>23.878</c:v>
                </c:pt>
                <c:pt idx="175">
                  <c:v>23.922000000000001</c:v>
                </c:pt>
                <c:pt idx="176">
                  <c:v>23.954999999999998</c:v>
                </c:pt>
                <c:pt idx="177">
                  <c:v>23.975999999999999</c:v>
                </c:pt>
                <c:pt idx="178">
                  <c:v>24.018000000000001</c:v>
                </c:pt>
                <c:pt idx="179">
                  <c:v>24.042999999999999</c:v>
                </c:pt>
                <c:pt idx="180">
                  <c:v>24.08</c:v>
                </c:pt>
                <c:pt idx="181">
                  <c:v>24.106999999999999</c:v>
                </c:pt>
                <c:pt idx="182">
                  <c:v>24.152000000000001</c:v>
                </c:pt>
                <c:pt idx="183">
                  <c:v>24.181999999999999</c:v>
                </c:pt>
                <c:pt idx="184">
                  <c:v>24.209</c:v>
                </c:pt>
                <c:pt idx="185">
                  <c:v>24.236999999999998</c:v>
                </c:pt>
                <c:pt idx="186">
                  <c:v>24.265000000000001</c:v>
                </c:pt>
                <c:pt idx="187">
                  <c:v>24.297999999999998</c:v>
                </c:pt>
                <c:pt idx="188">
                  <c:v>24.326000000000001</c:v>
                </c:pt>
                <c:pt idx="189">
                  <c:v>24.363</c:v>
                </c:pt>
                <c:pt idx="190">
                  <c:v>24.382999999999999</c:v>
                </c:pt>
                <c:pt idx="191">
                  <c:v>24.408999999999999</c:v>
                </c:pt>
                <c:pt idx="192">
                  <c:v>24.434999999999999</c:v>
                </c:pt>
                <c:pt idx="193">
                  <c:v>24.469000000000001</c:v>
                </c:pt>
                <c:pt idx="194">
                  <c:v>24.506</c:v>
                </c:pt>
                <c:pt idx="195">
                  <c:v>24.529</c:v>
                </c:pt>
                <c:pt idx="196">
                  <c:v>24.564</c:v>
                </c:pt>
                <c:pt idx="197">
                  <c:v>24.602</c:v>
                </c:pt>
                <c:pt idx="198">
                  <c:v>24.62</c:v>
                </c:pt>
                <c:pt idx="199">
                  <c:v>24.652000000000001</c:v>
                </c:pt>
                <c:pt idx="200">
                  <c:v>24.677</c:v>
                </c:pt>
                <c:pt idx="201">
                  <c:v>24.699000000000002</c:v>
                </c:pt>
                <c:pt idx="202">
                  <c:v>24.742999999999999</c:v>
                </c:pt>
                <c:pt idx="203">
                  <c:v>24.779</c:v>
                </c:pt>
                <c:pt idx="204">
                  <c:v>24.800999999999998</c:v>
                </c:pt>
                <c:pt idx="205">
                  <c:v>24.817</c:v>
                </c:pt>
                <c:pt idx="206">
                  <c:v>24.837</c:v>
                </c:pt>
                <c:pt idx="207">
                  <c:v>24.850999999999999</c:v>
                </c:pt>
                <c:pt idx="208">
                  <c:v>24.888000000000002</c:v>
                </c:pt>
                <c:pt idx="209">
                  <c:v>24.911000000000001</c:v>
                </c:pt>
                <c:pt idx="210">
                  <c:v>24.945</c:v>
                </c:pt>
                <c:pt idx="211">
                  <c:v>24.974</c:v>
                </c:pt>
                <c:pt idx="212">
                  <c:v>24.991</c:v>
                </c:pt>
                <c:pt idx="213">
                  <c:v>25.013999999999999</c:v>
                </c:pt>
                <c:pt idx="214">
                  <c:v>25.042000000000002</c:v>
                </c:pt>
                <c:pt idx="215">
                  <c:v>25.071000000000002</c:v>
                </c:pt>
                <c:pt idx="216">
                  <c:v>25.094000000000001</c:v>
                </c:pt>
                <c:pt idx="217">
                  <c:v>25.122</c:v>
                </c:pt>
                <c:pt idx="218">
                  <c:v>25.146000000000001</c:v>
                </c:pt>
                <c:pt idx="219">
                  <c:v>25.163</c:v>
                </c:pt>
                <c:pt idx="220">
                  <c:v>25.189</c:v>
                </c:pt>
                <c:pt idx="221">
                  <c:v>25.210999999999999</c:v>
                </c:pt>
                <c:pt idx="222">
                  <c:v>25.216999999999999</c:v>
                </c:pt>
                <c:pt idx="223">
                  <c:v>25.239000000000001</c:v>
                </c:pt>
                <c:pt idx="224">
                  <c:v>25.259</c:v>
                </c:pt>
                <c:pt idx="225">
                  <c:v>25.271999999999998</c:v>
                </c:pt>
                <c:pt idx="226">
                  <c:v>25.295999999999999</c:v>
                </c:pt>
                <c:pt idx="227">
                  <c:v>25.315000000000001</c:v>
                </c:pt>
                <c:pt idx="228">
                  <c:v>25.347000000000001</c:v>
                </c:pt>
                <c:pt idx="229">
                  <c:v>25.36</c:v>
                </c:pt>
                <c:pt idx="230">
                  <c:v>25.38</c:v>
                </c:pt>
                <c:pt idx="231">
                  <c:v>25.395</c:v>
                </c:pt>
                <c:pt idx="232">
                  <c:v>25.407</c:v>
                </c:pt>
                <c:pt idx="233">
                  <c:v>25.434000000000001</c:v>
                </c:pt>
                <c:pt idx="234">
                  <c:v>25.456</c:v>
                </c:pt>
                <c:pt idx="235">
                  <c:v>25.484999999999999</c:v>
                </c:pt>
                <c:pt idx="236">
                  <c:v>25.494</c:v>
                </c:pt>
                <c:pt idx="237">
                  <c:v>25.521000000000001</c:v>
                </c:pt>
                <c:pt idx="238">
                  <c:v>25.533999999999999</c:v>
                </c:pt>
                <c:pt idx="239">
                  <c:v>25.553999999999998</c:v>
                </c:pt>
                <c:pt idx="240">
                  <c:v>25.561</c:v>
                </c:pt>
                <c:pt idx="241">
                  <c:v>25.585999999999999</c:v>
                </c:pt>
                <c:pt idx="242">
                  <c:v>25.606999999999999</c:v>
                </c:pt>
                <c:pt idx="243">
                  <c:v>25.623000000000001</c:v>
                </c:pt>
                <c:pt idx="244">
                  <c:v>25.645</c:v>
                </c:pt>
                <c:pt idx="245">
                  <c:v>25.652999999999999</c:v>
                </c:pt>
                <c:pt idx="246">
                  <c:v>25.67</c:v>
                </c:pt>
                <c:pt idx="247">
                  <c:v>25.690999999999999</c:v>
                </c:pt>
                <c:pt idx="248">
                  <c:v>25.71</c:v>
                </c:pt>
                <c:pt idx="249">
                  <c:v>25.745999999999999</c:v>
                </c:pt>
                <c:pt idx="250">
                  <c:v>25.765999999999998</c:v>
                </c:pt>
                <c:pt idx="251">
                  <c:v>25.773</c:v>
                </c:pt>
                <c:pt idx="252">
                  <c:v>25.797000000000001</c:v>
                </c:pt>
                <c:pt idx="253">
                  <c:v>25.803999999999998</c:v>
                </c:pt>
                <c:pt idx="254">
                  <c:v>25.818999999999999</c:v>
                </c:pt>
                <c:pt idx="255">
                  <c:v>25.847999999999999</c:v>
                </c:pt>
                <c:pt idx="256">
                  <c:v>25.855</c:v>
                </c:pt>
                <c:pt idx="257">
                  <c:v>25.870999999999999</c:v>
                </c:pt>
                <c:pt idx="258">
                  <c:v>25.905999999999999</c:v>
                </c:pt>
                <c:pt idx="259">
                  <c:v>25.893000000000001</c:v>
                </c:pt>
                <c:pt idx="260">
                  <c:v>25.917000000000002</c:v>
                </c:pt>
                <c:pt idx="261">
                  <c:v>25.931000000000001</c:v>
                </c:pt>
                <c:pt idx="262">
                  <c:v>25.948</c:v>
                </c:pt>
                <c:pt idx="263">
                  <c:v>25.96</c:v>
                </c:pt>
                <c:pt idx="264">
                  <c:v>25.971</c:v>
                </c:pt>
                <c:pt idx="265">
                  <c:v>25.992999999999999</c:v>
                </c:pt>
                <c:pt idx="266">
                  <c:v>26.016999999999999</c:v>
                </c:pt>
                <c:pt idx="267">
                  <c:v>26.026</c:v>
                </c:pt>
                <c:pt idx="268">
                  <c:v>26.04</c:v>
                </c:pt>
                <c:pt idx="269">
                  <c:v>26.048999999999999</c:v>
                </c:pt>
                <c:pt idx="270">
                  <c:v>26.068999999999999</c:v>
                </c:pt>
                <c:pt idx="271">
                  <c:v>26.088999999999999</c:v>
                </c:pt>
                <c:pt idx="272">
                  <c:v>26.106999999999999</c:v>
                </c:pt>
                <c:pt idx="273">
                  <c:v>26.113</c:v>
                </c:pt>
                <c:pt idx="274">
                  <c:v>26.123999999999999</c:v>
                </c:pt>
                <c:pt idx="275">
                  <c:v>26.132000000000001</c:v>
                </c:pt>
                <c:pt idx="276">
                  <c:v>26.146000000000001</c:v>
                </c:pt>
                <c:pt idx="277">
                  <c:v>26.155999999999999</c:v>
                </c:pt>
                <c:pt idx="278">
                  <c:v>26.17</c:v>
                </c:pt>
                <c:pt idx="279">
                  <c:v>26.181999999999999</c:v>
                </c:pt>
                <c:pt idx="280">
                  <c:v>26.209</c:v>
                </c:pt>
                <c:pt idx="281">
                  <c:v>26.221</c:v>
                </c:pt>
                <c:pt idx="282">
                  <c:v>26.222000000000001</c:v>
                </c:pt>
                <c:pt idx="283">
                  <c:v>26.233000000000001</c:v>
                </c:pt>
                <c:pt idx="284">
                  <c:v>26.244</c:v>
                </c:pt>
                <c:pt idx="285">
                  <c:v>26.257999999999999</c:v>
                </c:pt>
                <c:pt idx="286">
                  <c:v>26.262</c:v>
                </c:pt>
                <c:pt idx="287">
                  <c:v>26.271000000000001</c:v>
                </c:pt>
                <c:pt idx="288">
                  <c:v>26.288</c:v>
                </c:pt>
                <c:pt idx="289">
                  <c:v>26.302</c:v>
                </c:pt>
                <c:pt idx="290">
                  <c:v>26.312999999999999</c:v>
                </c:pt>
                <c:pt idx="291">
                  <c:v>26.324000000000002</c:v>
                </c:pt>
                <c:pt idx="292">
                  <c:v>26.332999999999998</c:v>
                </c:pt>
                <c:pt idx="293">
                  <c:v>26.338999999999999</c:v>
                </c:pt>
                <c:pt idx="294">
                  <c:v>26.36</c:v>
                </c:pt>
                <c:pt idx="295">
                  <c:v>26.373000000000001</c:v>
                </c:pt>
                <c:pt idx="296">
                  <c:v>26.385000000000002</c:v>
                </c:pt>
                <c:pt idx="297">
                  <c:v>26.396999999999998</c:v>
                </c:pt>
                <c:pt idx="298">
                  <c:v>26.413</c:v>
                </c:pt>
                <c:pt idx="299">
                  <c:v>26.423999999999999</c:v>
                </c:pt>
                <c:pt idx="300">
                  <c:v>26.43</c:v>
                </c:pt>
                <c:pt idx="301">
                  <c:v>26.439</c:v>
                </c:pt>
                <c:pt idx="302">
                  <c:v>26.454000000000001</c:v>
                </c:pt>
                <c:pt idx="303">
                  <c:v>26.466000000000001</c:v>
                </c:pt>
                <c:pt idx="304">
                  <c:v>26.472999999999999</c:v>
                </c:pt>
                <c:pt idx="305">
                  <c:v>26.475999999999999</c:v>
                </c:pt>
                <c:pt idx="306">
                  <c:v>26.498999999999999</c:v>
                </c:pt>
                <c:pt idx="307">
                  <c:v>26.509</c:v>
                </c:pt>
                <c:pt idx="308">
                  <c:v>26.509</c:v>
                </c:pt>
                <c:pt idx="309">
                  <c:v>26.516999999999999</c:v>
                </c:pt>
                <c:pt idx="310">
                  <c:v>26.545000000000002</c:v>
                </c:pt>
                <c:pt idx="311">
                  <c:v>26.547999999999998</c:v>
                </c:pt>
                <c:pt idx="312">
                  <c:v>26.556999999999999</c:v>
                </c:pt>
                <c:pt idx="313">
                  <c:v>26.565000000000001</c:v>
                </c:pt>
                <c:pt idx="314">
                  <c:v>26.558</c:v>
                </c:pt>
                <c:pt idx="315">
                  <c:v>26.58</c:v>
                </c:pt>
                <c:pt idx="316">
                  <c:v>26.587</c:v>
                </c:pt>
                <c:pt idx="317">
                  <c:v>26.593</c:v>
                </c:pt>
                <c:pt idx="318">
                  <c:v>26.605</c:v>
                </c:pt>
                <c:pt idx="319">
                  <c:v>26.609000000000002</c:v>
                </c:pt>
                <c:pt idx="320">
                  <c:v>26.614999999999998</c:v>
                </c:pt>
                <c:pt idx="321">
                  <c:v>26.623999999999999</c:v>
                </c:pt>
                <c:pt idx="322">
                  <c:v>26.626000000000001</c:v>
                </c:pt>
                <c:pt idx="323">
                  <c:v>26.635000000000002</c:v>
                </c:pt>
                <c:pt idx="324">
                  <c:v>26.649000000000001</c:v>
                </c:pt>
                <c:pt idx="325">
                  <c:v>26.646999999999998</c:v>
                </c:pt>
                <c:pt idx="326">
                  <c:v>26.658000000000001</c:v>
                </c:pt>
                <c:pt idx="327">
                  <c:v>26.675000000000001</c:v>
                </c:pt>
                <c:pt idx="328">
                  <c:v>26.672999999999998</c:v>
                </c:pt>
                <c:pt idx="329">
                  <c:v>26.68</c:v>
                </c:pt>
                <c:pt idx="330">
                  <c:v>26.683</c:v>
                </c:pt>
                <c:pt idx="331">
                  <c:v>26.69</c:v>
                </c:pt>
                <c:pt idx="332">
                  <c:v>26.704000000000001</c:v>
                </c:pt>
                <c:pt idx="333">
                  <c:v>26.707999999999998</c:v>
                </c:pt>
                <c:pt idx="334">
                  <c:v>26.713000000000001</c:v>
                </c:pt>
                <c:pt idx="335">
                  <c:v>26.716999999999999</c:v>
                </c:pt>
                <c:pt idx="336">
                  <c:v>26.741</c:v>
                </c:pt>
                <c:pt idx="337">
                  <c:v>26.741</c:v>
                </c:pt>
                <c:pt idx="338">
                  <c:v>26.748000000000001</c:v>
                </c:pt>
                <c:pt idx="339">
                  <c:v>26.756</c:v>
                </c:pt>
                <c:pt idx="340">
                  <c:v>26.77</c:v>
                </c:pt>
                <c:pt idx="341">
                  <c:v>26.763999999999999</c:v>
                </c:pt>
                <c:pt idx="342">
                  <c:v>26.774999999999999</c:v>
                </c:pt>
                <c:pt idx="343">
                  <c:v>26.791</c:v>
                </c:pt>
                <c:pt idx="344">
                  <c:v>26.785</c:v>
                </c:pt>
                <c:pt idx="345">
                  <c:v>26.79</c:v>
                </c:pt>
                <c:pt idx="346">
                  <c:v>26.812000000000001</c:v>
                </c:pt>
                <c:pt idx="347">
                  <c:v>26.817</c:v>
                </c:pt>
                <c:pt idx="348">
                  <c:v>26.818999999999999</c:v>
                </c:pt>
                <c:pt idx="349">
                  <c:v>26.824000000000002</c:v>
                </c:pt>
                <c:pt idx="350">
                  <c:v>26.834</c:v>
                </c:pt>
                <c:pt idx="351">
                  <c:v>26.834</c:v>
                </c:pt>
                <c:pt idx="352">
                  <c:v>26.843</c:v>
                </c:pt>
                <c:pt idx="353">
                  <c:v>26.844000000000001</c:v>
                </c:pt>
                <c:pt idx="354">
                  <c:v>26.856000000000002</c:v>
                </c:pt>
                <c:pt idx="355">
                  <c:v>26.870999999999999</c:v>
                </c:pt>
                <c:pt idx="356">
                  <c:v>26.872</c:v>
                </c:pt>
                <c:pt idx="357">
                  <c:v>26.882000000000001</c:v>
                </c:pt>
                <c:pt idx="358">
                  <c:v>26.881</c:v>
                </c:pt>
                <c:pt idx="359">
                  <c:v>26.88</c:v>
                </c:pt>
                <c:pt idx="360">
                  <c:v>26.885999999999999</c:v>
                </c:pt>
                <c:pt idx="361">
                  <c:v>26.896999999999998</c:v>
                </c:pt>
                <c:pt idx="362">
                  <c:v>26.901</c:v>
                </c:pt>
                <c:pt idx="363">
                  <c:v>26.908000000000001</c:v>
                </c:pt>
                <c:pt idx="364">
                  <c:v>26.907</c:v>
                </c:pt>
                <c:pt idx="365">
                  <c:v>26.913</c:v>
                </c:pt>
                <c:pt idx="366">
                  <c:v>26.916</c:v>
                </c:pt>
                <c:pt idx="367">
                  <c:v>26.922000000000001</c:v>
                </c:pt>
                <c:pt idx="368">
                  <c:v>26.925999999999998</c:v>
                </c:pt>
                <c:pt idx="369">
                  <c:v>26.942</c:v>
                </c:pt>
                <c:pt idx="370">
                  <c:v>26.943999999999999</c:v>
                </c:pt>
                <c:pt idx="371">
                  <c:v>26.937999999999999</c:v>
                </c:pt>
                <c:pt idx="372">
                  <c:v>26.934999999999999</c:v>
                </c:pt>
                <c:pt idx="373">
                  <c:v>26.959</c:v>
                </c:pt>
                <c:pt idx="374">
                  <c:v>26.963000000000001</c:v>
                </c:pt>
                <c:pt idx="375">
                  <c:v>26.965</c:v>
                </c:pt>
                <c:pt idx="376">
                  <c:v>26.971</c:v>
                </c:pt>
                <c:pt idx="377">
                  <c:v>26.984999999999999</c:v>
                </c:pt>
                <c:pt idx="378">
                  <c:v>27.012</c:v>
                </c:pt>
                <c:pt idx="379">
                  <c:v>26.994</c:v>
                </c:pt>
                <c:pt idx="380">
                  <c:v>27.039000000000001</c:v>
                </c:pt>
                <c:pt idx="381">
                  <c:v>27.02</c:v>
                </c:pt>
                <c:pt idx="382">
                  <c:v>27.085000000000001</c:v>
                </c:pt>
                <c:pt idx="383">
                  <c:v>26.989000000000001</c:v>
                </c:pt>
                <c:pt idx="384">
                  <c:v>27.016999999999999</c:v>
                </c:pt>
                <c:pt idx="385">
                  <c:v>27.027999999999999</c:v>
                </c:pt>
                <c:pt idx="386">
                  <c:v>27.071999999999999</c:v>
                </c:pt>
                <c:pt idx="387">
                  <c:v>27.064</c:v>
                </c:pt>
                <c:pt idx="388">
                  <c:v>27.055</c:v>
                </c:pt>
                <c:pt idx="389">
                  <c:v>27.074999999999999</c:v>
                </c:pt>
                <c:pt idx="390">
                  <c:v>27.082999999999998</c:v>
                </c:pt>
                <c:pt idx="391">
                  <c:v>27.09</c:v>
                </c:pt>
                <c:pt idx="392">
                  <c:v>27.087</c:v>
                </c:pt>
                <c:pt idx="393">
                  <c:v>27.087</c:v>
                </c:pt>
                <c:pt idx="394">
                  <c:v>27.088999999999999</c:v>
                </c:pt>
                <c:pt idx="395">
                  <c:v>27.084</c:v>
                </c:pt>
                <c:pt idx="396">
                  <c:v>27.076000000000001</c:v>
                </c:pt>
                <c:pt idx="397">
                  <c:v>27.088000000000001</c:v>
                </c:pt>
                <c:pt idx="398">
                  <c:v>27.093</c:v>
                </c:pt>
                <c:pt idx="399">
                  <c:v>27.094999999999999</c:v>
                </c:pt>
                <c:pt idx="400">
                  <c:v>27.088999999999999</c:v>
                </c:pt>
                <c:pt idx="401">
                  <c:v>27.13</c:v>
                </c:pt>
                <c:pt idx="402">
                  <c:v>27.099</c:v>
                </c:pt>
                <c:pt idx="403">
                  <c:v>27.106999999999999</c:v>
                </c:pt>
                <c:pt idx="404">
                  <c:v>27.111999999999998</c:v>
                </c:pt>
                <c:pt idx="405">
                  <c:v>27.074999999999999</c:v>
                </c:pt>
                <c:pt idx="406">
                  <c:v>27.094999999999999</c:v>
                </c:pt>
                <c:pt idx="407">
                  <c:v>27.111000000000001</c:v>
                </c:pt>
                <c:pt idx="408">
                  <c:v>27.111000000000001</c:v>
                </c:pt>
                <c:pt idx="409">
                  <c:v>27.111000000000001</c:v>
                </c:pt>
                <c:pt idx="410">
                  <c:v>27.122</c:v>
                </c:pt>
                <c:pt idx="411">
                  <c:v>27.151</c:v>
                </c:pt>
                <c:pt idx="412">
                  <c:v>27.134</c:v>
                </c:pt>
                <c:pt idx="413">
                  <c:v>27.064</c:v>
                </c:pt>
                <c:pt idx="414">
                  <c:v>27.084</c:v>
                </c:pt>
                <c:pt idx="415">
                  <c:v>27.134</c:v>
                </c:pt>
                <c:pt idx="416">
                  <c:v>27.131</c:v>
                </c:pt>
                <c:pt idx="417">
                  <c:v>27.123999999999999</c:v>
                </c:pt>
                <c:pt idx="418">
                  <c:v>27.140999999999998</c:v>
                </c:pt>
                <c:pt idx="419">
                  <c:v>27.14</c:v>
                </c:pt>
                <c:pt idx="420">
                  <c:v>27.16</c:v>
                </c:pt>
                <c:pt idx="421">
                  <c:v>27.151</c:v>
                </c:pt>
                <c:pt idx="422">
                  <c:v>27.145</c:v>
                </c:pt>
                <c:pt idx="423">
                  <c:v>27.135000000000002</c:v>
                </c:pt>
                <c:pt idx="424">
                  <c:v>27.149000000000001</c:v>
                </c:pt>
                <c:pt idx="425">
                  <c:v>27.152999999999999</c:v>
                </c:pt>
                <c:pt idx="426">
                  <c:v>27.143000000000001</c:v>
                </c:pt>
                <c:pt idx="427">
                  <c:v>27.158000000000001</c:v>
                </c:pt>
                <c:pt idx="428">
                  <c:v>27.167999999999999</c:v>
                </c:pt>
                <c:pt idx="429">
                  <c:v>27.164999999999999</c:v>
                </c:pt>
                <c:pt idx="430">
                  <c:v>27.178000000000001</c:v>
                </c:pt>
                <c:pt idx="431">
                  <c:v>27.175000000000001</c:v>
                </c:pt>
                <c:pt idx="432">
                  <c:v>27.172999999999998</c:v>
                </c:pt>
                <c:pt idx="433">
                  <c:v>27.193000000000001</c:v>
                </c:pt>
                <c:pt idx="434">
                  <c:v>27.181000000000001</c:v>
                </c:pt>
                <c:pt idx="435">
                  <c:v>27.184999999999999</c:v>
                </c:pt>
                <c:pt idx="436">
                  <c:v>27.198</c:v>
                </c:pt>
                <c:pt idx="437">
                  <c:v>27.132000000000001</c:v>
                </c:pt>
                <c:pt idx="438">
                  <c:v>27.196000000000002</c:v>
                </c:pt>
                <c:pt idx="439">
                  <c:v>27.202999999999999</c:v>
                </c:pt>
                <c:pt idx="440">
                  <c:v>27.202999999999999</c:v>
                </c:pt>
                <c:pt idx="441">
                  <c:v>27.242999999999999</c:v>
                </c:pt>
                <c:pt idx="442">
                  <c:v>27.219000000000001</c:v>
                </c:pt>
                <c:pt idx="443">
                  <c:v>27.202999999999999</c:v>
                </c:pt>
                <c:pt idx="444">
                  <c:v>27.247</c:v>
                </c:pt>
                <c:pt idx="445">
                  <c:v>27.222999999999999</c:v>
                </c:pt>
                <c:pt idx="446">
                  <c:v>27.231000000000002</c:v>
                </c:pt>
                <c:pt idx="447">
                  <c:v>27.233000000000001</c:v>
                </c:pt>
                <c:pt idx="448">
                  <c:v>27.225999999999999</c:v>
                </c:pt>
                <c:pt idx="449">
                  <c:v>27.231000000000002</c:v>
                </c:pt>
                <c:pt idx="450">
                  <c:v>27.155000000000001</c:v>
                </c:pt>
                <c:pt idx="451">
                  <c:v>27.155000000000001</c:v>
                </c:pt>
                <c:pt idx="452">
                  <c:v>27.175000000000001</c:v>
                </c:pt>
                <c:pt idx="453">
                  <c:v>27.172999999999998</c:v>
                </c:pt>
                <c:pt idx="454">
                  <c:v>27.202000000000002</c:v>
                </c:pt>
                <c:pt idx="455">
                  <c:v>27.29</c:v>
                </c:pt>
                <c:pt idx="456">
                  <c:v>27.239000000000001</c:v>
                </c:pt>
                <c:pt idx="457">
                  <c:v>27.228999999999999</c:v>
                </c:pt>
                <c:pt idx="458">
                  <c:v>27.204999999999998</c:v>
                </c:pt>
                <c:pt idx="459">
                  <c:v>27.202999999999999</c:v>
                </c:pt>
                <c:pt idx="460">
                  <c:v>27.222999999999999</c:v>
                </c:pt>
                <c:pt idx="461">
                  <c:v>27.295999999999999</c:v>
                </c:pt>
                <c:pt idx="462">
                  <c:v>27.283000000000001</c:v>
                </c:pt>
                <c:pt idx="463">
                  <c:v>27.161999999999999</c:v>
                </c:pt>
                <c:pt idx="464">
                  <c:v>27.215</c:v>
                </c:pt>
                <c:pt idx="465">
                  <c:v>27.222000000000001</c:v>
                </c:pt>
                <c:pt idx="466">
                  <c:v>27.239000000000001</c:v>
                </c:pt>
                <c:pt idx="467">
                  <c:v>27.244</c:v>
                </c:pt>
                <c:pt idx="468">
                  <c:v>27.24</c:v>
                </c:pt>
                <c:pt idx="469">
                  <c:v>27.236000000000001</c:v>
                </c:pt>
                <c:pt idx="470">
                  <c:v>27.236000000000001</c:v>
                </c:pt>
                <c:pt idx="471">
                  <c:v>27.356000000000002</c:v>
                </c:pt>
                <c:pt idx="472">
                  <c:v>27.335999999999999</c:v>
                </c:pt>
                <c:pt idx="473">
                  <c:v>27.19</c:v>
                </c:pt>
                <c:pt idx="474">
                  <c:v>27.288</c:v>
                </c:pt>
                <c:pt idx="475">
                  <c:v>27.224</c:v>
                </c:pt>
                <c:pt idx="476">
                  <c:v>27.349</c:v>
                </c:pt>
                <c:pt idx="477">
                  <c:v>27.327999999999999</c:v>
                </c:pt>
                <c:pt idx="478">
                  <c:v>27.314</c:v>
                </c:pt>
                <c:pt idx="479">
                  <c:v>27.26</c:v>
                </c:pt>
                <c:pt idx="480">
                  <c:v>27.343</c:v>
                </c:pt>
                <c:pt idx="481">
                  <c:v>27.327999999999999</c:v>
                </c:pt>
                <c:pt idx="482">
                  <c:v>27.33</c:v>
                </c:pt>
                <c:pt idx="483">
                  <c:v>26.879000000000001</c:v>
                </c:pt>
                <c:pt idx="484">
                  <c:v>27.35</c:v>
                </c:pt>
                <c:pt idx="485">
                  <c:v>27.329000000000001</c:v>
                </c:pt>
                <c:pt idx="486">
                  <c:v>27.321999999999999</c:v>
                </c:pt>
                <c:pt idx="487">
                  <c:v>27.324000000000002</c:v>
                </c:pt>
                <c:pt idx="488">
                  <c:v>27.314</c:v>
                </c:pt>
                <c:pt idx="489">
                  <c:v>27.337</c:v>
                </c:pt>
                <c:pt idx="490">
                  <c:v>27.309000000000001</c:v>
                </c:pt>
                <c:pt idx="491">
                  <c:v>27.315000000000001</c:v>
                </c:pt>
                <c:pt idx="492">
                  <c:v>27.323</c:v>
                </c:pt>
                <c:pt idx="493">
                  <c:v>27.318000000000001</c:v>
                </c:pt>
                <c:pt idx="494">
                  <c:v>27.3</c:v>
                </c:pt>
                <c:pt idx="495">
                  <c:v>27.236999999999998</c:v>
                </c:pt>
                <c:pt idx="496">
                  <c:v>27.300999999999998</c:v>
                </c:pt>
                <c:pt idx="497">
                  <c:v>27.353999999999999</c:v>
                </c:pt>
                <c:pt idx="498">
                  <c:v>27.356999999999999</c:v>
                </c:pt>
                <c:pt idx="499">
                  <c:v>27.335999999999999</c:v>
                </c:pt>
                <c:pt idx="500">
                  <c:v>27.149000000000001</c:v>
                </c:pt>
                <c:pt idx="501">
                  <c:v>27.393000000000001</c:v>
                </c:pt>
                <c:pt idx="502">
                  <c:v>27.376999999999999</c:v>
                </c:pt>
                <c:pt idx="503">
                  <c:v>27.367999999999999</c:v>
                </c:pt>
                <c:pt idx="504">
                  <c:v>27.369</c:v>
                </c:pt>
                <c:pt idx="505">
                  <c:v>27.268000000000001</c:v>
                </c:pt>
                <c:pt idx="506">
                  <c:v>27.370999999999999</c:v>
                </c:pt>
                <c:pt idx="507">
                  <c:v>27.390999999999998</c:v>
                </c:pt>
                <c:pt idx="508">
                  <c:v>27.367999999999999</c:v>
                </c:pt>
                <c:pt idx="509">
                  <c:v>27.393000000000001</c:v>
                </c:pt>
                <c:pt idx="510">
                  <c:v>27.395</c:v>
                </c:pt>
                <c:pt idx="511">
                  <c:v>27.376999999999999</c:v>
                </c:pt>
                <c:pt idx="512">
                  <c:v>27.384</c:v>
                </c:pt>
                <c:pt idx="513">
                  <c:v>27.388000000000002</c:v>
                </c:pt>
                <c:pt idx="514">
                  <c:v>27.385000000000002</c:v>
                </c:pt>
                <c:pt idx="515">
                  <c:v>27.385000000000002</c:v>
                </c:pt>
                <c:pt idx="516">
                  <c:v>27.388999999999999</c:v>
                </c:pt>
                <c:pt idx="517">
                  <c:v>27.38</c:v>
                </c:pt>
                <c:pt idx="518">
                  <c:v>27.384</c:v>
                </c:pt>
                <c:pt idx="519">
                  <c:v>26.876999999999999</c:v>
                </c:pt>
                <c:pt idx="520">
                  <c:v>27.268000000000001</c:v>
                </c:pt>
                <c:pt idx="521">
                  <c:v>27.29</c:v>
                </c:pt>
                <c:pt idx="522">
                  <c:v>27.393000000000001</c:v>
                </c:pt>
                <c:pt idx="523">
                  <c:v>27.399000000000001</c:v>
                </c:pt>
                <c:pt idx="524">
                  <c:v>27.273</c:v>
                </c:pt>
                <c:pt idx="525">
                  <c:v>27.408000000000001</c:v>
                </c:pt>
                <c:pt idx="526">
                  <c:v>27.408000000000001</c:v>
                </c:pt>
                <c:pt idx="527">
                  <c:v>27.396000000000001</c:v>
                </c:pt>
                <c:pt idx="528">
                  <c:v>27.408999999999999</c:v>
                </c:pt>
                <c:pt idx="529">
                  <c:v>27.404</c:v>
                </c:pt>
                <c:pt idx="530">
                  <c:v>27.405000000000001</c:v>
                </c:pt>
                <c:pt idx="531">
                  <c:v>27.402000000000001</c:v>
                </c:pt>
                <c:pt idx="532">
                  <c:v>27.29</c:v>
                </c:pt>
                <c:pt idx="533">
                  <c:v>27.314</c:v>
                </c:pt>
                <c:pt idx="534">
                  <c:v>27.318999999999999</c:v>
                </c:pt>
                <c:pt idx="535">
                  <c:v>27.315999999999999</c:v>
                </c:pt>
                <c:pt idx="536">
                  <c:v>27.317</c:v>
                </c:pt>
                <c:pt idx="537">
                  <c:v>27.323</c:v>
                </c:pt>
                <c:pt idx="538">
                  <c:v>27.32</c:v>
                </c:pt>
                <c:pt idx="539">
                  <c:v>27.327000000000002</c:v>
                </c:pt>
                <c:pt idx="540">
                  <c:v>27.309000000000001</c:v>
                </c:pt>
                <c:pt idx="541">
                  <c:v>27.326000000000001</c:v>
                </c:pt>
                <c:pt idx="542">
                  <c:v>27.271000000000001</c:v>
                </c:pt>
                <c:pt idx="543">
                  <c:v>27.27</c:v>
                </c:pt>
                <c:pt idx="544">
                  <c:v>27.263000000000002</c:v>
                </c:pt>
                <c:pt idx="545">
                  <c:v>27.280999999999999</c:v>
                </c:pt>
                <c:pt idx="546">
                  <c:v>27.280999999999999</c:v>
                </c:pt>
                <c:pt idx="547">
                  <c:v>27.297000000000001</c:v>
                </c:pt>
                <c:pt idx="548">
                  <c:v>27.367000000000001</c:v>
                </c:pt>
                <c:pt idx="549">
                  <c:v>27.376000000000001</c:v>
                </c:pt>
                <c:pt idx="550">
                  <c:v>27.280999999999999</c:v>
                </c:pt>
                <c:pt idx="551">
                  <c:v>27.271000000000001</c:v>
                </c:pt>
                <c:pt idx="552">
                  <c:v>27.3</c:v>
                </c:pt>
                <c:pt idx="553">
                  <c:v>27.265999999999998</c:v>
                </c:pt>
                <c:pt idx="554">
                  <c:v>27.268999999999998</c:v>
                </c:pt>
                <c:pt idx="555">
                  <c:v>27.265000000000001</c:v>
                </c:pt>
                <c:pt idx="556">
                  <c:v>27.274000000000001</c:v>
                </c:pt>
                <c:pt idx="557">
                  <c:v>27.27</c:v>
                </c:pt>
                <c:pt idx="558">
                  <c:v>27.286999999999999</c:v>
                </c:pt>
                <c:pt idx="559">
                  <c:v>27.263000000000002</c:v>
                </c:pt>
                <c:pt idx="560">
                  <c:v>27.263000000000002</c:v>
                </c:pt>
                <c:pt idx="561">
                  <c:v>27.273</c:v>
                </c:pt>
                <c:pt idx="562">
                  <c:v>27.236000000000001</c:v>
                </c:pt>
                <c:pt idx="563">
                  <c:v>27.265000000000001</c:v>
                </c:pt>
                <c:pt idx="564">
                  <c:v>27.262</c:v>
                </c:pt>
                <c:pt idx="565">
                  <c:v>27.263999999999999</c:v>
                </c:pt>
                <c:pt idx="566">
                  <c:v>27.23</c:v>
                </c:pt>
                <c:pt idx="567">
                  <c:v>27.241</c:v>
                </c:pt>
                <c:pt idx="568">
                  <c:v>27.24</c:v>
                </c:pt>
                <c:pt idx="569">
                  <c:v>27.257999999999999</c:v>
                </c:pt>
                <c:pt idx="570">
                  <c:v>27.292000000000002</c:v>
                </c:pt>
                <c:pt idx="571">
                  <c:v>27.295000000000002</c:v>
                </c:pt>
                <c:pt idx="572">
                  <c:v>27.295999999999999</c:v>
                </c:pt>
                <c:pt idx="573">
                  <c:v>27.306999999999999</c:v>
                </c:pt>
                <c:pt idx="574">
                  <c:v>27.312999999999999</c:v>
                </c:pt>
                <c:pt idx="575">
                  <c:v>27.312999999999999</c:v>
                </c:pt>
                <c:pt idx="576">
                  <c:v>27.329000000000001</c:v>
                </c:pt>
                <c:pt idx="577">
                  <c:v>27.308</c:v>
                </c:pt>
                <c:pt idx="578">
                  <c:v>27.324999999999999</c:v>
                </c:pt>
                <c:pt idx="579">
                  <c:v>27.332999999999998</c:v>
                </c:pt>
                <c:pt idx="580">
                  <c:v>27.51</c:v>
                </c:pt>
                <c:pt idx="581">
                  <c:v>27.481999999999999</c:v>
                </c:pt>
                <c:pt idx="582">
                  <c:v>27.471</c:v>
                </c:pt>
                <c:pt idx="583">
                  <c:v>27.459</c:v>
                </c:pt>
                <c:pt idx="584">
                  <c:v>27.466000000000001</c:v>
                </c:pt>
                <c:pt idx="585">
                  <c:v>27.463999999999999</c:v>
                </c:pt>
                <c:pt idx="586">
                  <c:v>27.29</c:v>
                </c:pt>
                <c:pt idx="587">
                  <c:v>27.201000000000001</c:v>
                </c:pt>
                <c:pt idx="588">
                  <c:v>27.241</c:v>
                </c:pt>
                <c:pt idx="589">
                  <c:v>27.236000000000001</c:v>
                </c:pt>
                <c:pt idx="590">
                  <c:v>27.234000000000002</c:v>
                </c:pt>
                <c:pt idx="591">
                  <c:v>27.23</c:v>
                </c:pt>
                <c:pt idx="592">
                  <c:v>27.224</c:v>
                </c:pt>
                <c:pt idx="593">
                  <c:v>27.228999999999999</c:v>
                </c:pt>
                <c:pt idx="594">
                  <c:v>27.234000000000002</c:v>
                </c:pt>
                <c:pt idx="595">
                  <c:v>27.219000000000001</c:v>
                </c:pt>
                <c:pt idx="596">
                  <c:v>27.219000000000001</c:v>
                </c:pt>
                <c:pt idx="597">
                  <c:v>27.515999999999998</c:v>
                </c:pt>
                <c:pt idx="598">
                  <c:v>27.556000000000001</c:v>
                </c:pt>
                <c:pt idx="599">
                  <c:v>27.28</c:v>
                </c:pt>
                <c:pt idx="600">
                  <c:v>27.292999999999999</c:v>
                </c:pt>
                <c:pt idx="601">
                  <c:v>27.38</c:v>
                </c:pt>
                <c:pt idx="602">
                  <c:v>27.276</c:v>
                </c:pt>
                <c:pt idx="603">
                  <c:v>27.196000000000002</c:v>
                </c:pt>
                <c:pt idx="604">
                  <c:v>27.472999999999999</c:v>
                </c:pt>
                <c:pt idx="605">
                  <c:v>27.47</c:v>
                </c:pt>
                <c:pt idx="606">
                  <c:v>27.452000000000002</c:v>
                </c:pt>
                <c:pt idx="607">
                  <c:v>27.457000000000001</c:v>
                </c:pt>
                <c:pt idx="608">
                  <c:v>27.47</c:v>
                </c:pt>
                <c:pt idx="609">
                  <c:v>27.498999999999999</c:v>
                </c:pt>
                <c:pt idx="610">
                  <c:v>27.462</c:v>
                </c:pt>
                <c:pt idx="611">
                  <c:v>27.462</c:v>
                </c:pt>
                <c:pt idx="612">
                  <c:v>27.474</c:v>
                </c:pt>
                <c:pt idx="613">
                  <c:v>27.475999999999999</c:v>
                </c:pt>
                <c:pt idx="614">
                  <c:v>27.481999999999999</c:v>
                </c:pt>
                <c:pt idx="615">
                  <c:v>27.475000000000001</c:v>
                </c:pt>
                <c:pt idx="616">
                  <c:v>27.477</c:v>
                </c:pt>
                <c:pt idx="617">
                  <c:v>27.481000000000002</c:v>
                </c:pt>
                <c:pt idx="618">
                  <c:v>27.472000000000001</c:v>
                </c:pt>
                <c:pt idx="619">
                  <c:v>27.475000000000001</c:v>
                </c:pt>
                <c:pt idx="620">
                  <c:v>27.474</c:v>
                </c:pt>
                <c:pt idx="621">
                  <c:v>27.478999999999999</c:v>
                </c:pt>
                <c:pt idx="622">
                  <c:v>27.466999999999999</c:v>
                </c:pt>
                <c:pt idx="623">
                  <c:v>27.475000000000001</c:v>
                </c:pt>
                <c:pt idx="624">
                  <c:v>27.48</c:v>
                </c:pt>
                <c:pt idx="625">
                  <c:v>27.484999999999999</c:v>
                </c:pt>
                <c:pt idx="626">
                  <c:v>27.48</c:v>
                </c:pt>
                <c:pt idx="627">
                  <c:v>27.48</c:v>
                </c:pt>
                <c:pt idx="628">
                  <c:v>27.481000000000002</c:v>
                </c:pt>
                <c:pt idx="629">
                  <c:v>27.484000000000002</c:v>
                </c:pt>
                <c:pt idx="630">
                  <c:v>27.48</c:v>
                </c:pt>
                <c:pt idx="631">
                  <c:v>27.478000000000002</c:v>
                </c:pt>
                <c:pt idx="632">
                  <c:v>27.49</c:v>
                </c:pt>
                <c:pt idx="633">
                  <c:v>27.477</c:v>
                </c:pt>
                <c:pt idx="634">
                  <c:v>27.491</c:v>
                </c:pt>
                <c:pt idx="635">
                  <c:v>27.491</c:v>
                </c:pt>
                <c:pt idx="636">
                  <c:v>27.488</c:v>
                </c:pt>
                <c:pt idx="637">
                  <c:v>27.498999999999999</c:v>
                </c:pt>
                <c:pt idx="638">
                  <c:v>27.498000000000001</c:v>
                </c:pt>
                <c:pt idx="639">
                  <c:v>27.498999999999999</c:v>
                </c:pt>
                <c:pt idx="640">
                  <c:v>27.495000000000001</c:v>
                </c:pt>
                <c:pt idx="641">
                  <c:v>27.497</c:v>
                </c:pt>
                <c:pt idx="642">
                  <c:v>27.510999999999999</c:v>
                </c:pt>
                <c:pt idx="643">
                  <c:v>27.504000000000001</c:v>
                </c:pt>
                <c:pt idx="644">
                  <c:v>27.504999999999999</c:v>
                </c:pt>
                <c:pt idx="645">
                  <c:v>27.504000000000001</c:v>
                </c:pt>
                <c:pt idx="646">
                  <c:v>27.515000000000001</c:v>
                </c:pt>
                <c:pt idx="647">
                  <c:v>27.518999999999998</c:v>
                </c:pt>
                <c:pt idx="648">
                  <c:v>27.515000000000001</c:v>
                </c:pt>
                <c:pt idx="649">
                  <c:v>27.518999999999998</c:v>
                </c:pt>
                <c:pt idx="650">
                  <c:v>27.518000000000001</c:v>
                </c:pt>
                <c:pt idx="651">
                  <c:v>27.523</c:v>
                </c:pt>
                <c:pt idx="652">
                  <c:v>27.518000000000001</c:v>
                </c:pt>
                <c:pt idx="653">
                  <c:v>27.518000000000001</c:v>
                </c:pt>
                <c:pt idx="654">
                  <c:v>27.504999999999999</c:v>
                </c:pt>
                <c:pt idx="655">
                  <c:v>27.510999999999999</c:v>
                </c:pt>
                <c:pt idx="656">
                  <c:v>27.518999999999998</c:v>
                </c:pt>
                <c:pt idx="657">
                  <c:v>27.524000000000001</c:v>
                </c:pt>
                <c:pt idx="658">
                  <c:v>27.521999999999998</c:v>
                </c:pt>
                <c:pt idx="659">
                  <c:v>27.52</c:v>
                </c:pt>
                <c:pt idx="660">
                  <c:v>27.527999999999999</c:v>
                </c:pt>
                <c:pt idx="661">
                  <c:v>27.529</c:v>
                </c:pt>
                <c:pt idx="662">
                  <c:v>27.530999999999999</c:v>
                </c:pt>
                <c:pt idx="663">
                  <c:v>27.521000000000001</c:v>
                </c:pt>
                <c:pt idx="664">
                  <c:v>27.538</c:v>
                </c:pt>
                <c:pt idx="665">
                  <c:v>27.533000000000001</c:v>
                </c:pt>
                <c:pt idx="666">
                  <c:v>27.536000000000001</c:v>
                </c:pt>
                <c:pt idx="667">
                  <c:v>27.533999999999999</c:v>
                </c:pt>
                <c:pt idx="668">
                  <c:v>27.544</c:v>
                </c:pt>
                <c:pt idx="669">
                  <c:v>27.542999999999999</c:v>
                </c:pt>
                <c:pt idx="670">
                  <c:v>27.541</c:v>
                </c:pt>
                <c:pt idx="671">
                  <c:v>27.527999999999999</c:v>
                </c:pt>
                <c:pt idx="672">
                  <c:v>27.533000000000001</c:v>
                </c:pt>
                <c:pt idx="673">
                  <c:v>27.544</c:v>
                </c:pt>
                <c:pt idx="674">
                  <c:v>27.548999999999999</c:v>
                </c:pt>
                <c:pt idx="675">
                  <c:v>27.555</c:v>
                </c:pt>
                <c:pt idx="676">
                  <c:v>27.548999999999999</c:v>
                </c:pt>
                <c:pt idx="677">
                  <c:v>27.550999999999998</c:v>
                </c:pt>
                <c:pt idx="678">
                  <c:v>27.544</c:v>
                </c:pt>
                <c:pt idx="679">
                  <c:v>27.552</c:v>
                </c:pt>
                <c:pt idx="680">
                  <c:v>27.550999999999998</c:v>
                </c:pt>
                <c:pt idx="681">
                  <c:v>27.552</c:v>
                </c:pt>
                <c:pt idx="682">
                  <c:v>27.552</c:v>
                </c:pt>
                <c:pt idx="683">
                  <c:v>27.561</c:v>
                </c:pt>
                <c:pt idx="684">
                  <c:v>27.567</c:v>
                </c:pt>
                <c:pt idx="685">
                  <c:v>27.556999999999999</c:v>
                </c:pt>
                <c:pt idx="686">
                  <c:v>27.565999999999999</c:v>
                </c:pt>
                <c:pt idx="687">
                  <c:v>27.556000000000001</c:v>
                </c:pt>
                <c:pt idx="688">
                  <c:v>27.565000000000001</c:v>
                </c:pt>
                <c:pt idx="689">
                  <c:v>27.565999999999999</c:v>
                </c:pt>
                <c:pt idx="690">
                  <c:v>27.56</c:v>
                </c:pt>
                <c:pt idx="691">
                  <c:v>27.559000000000001</c:v>
                </c:pt>
                <c:pt idx="692">
                  <c:v>27.562999999999999</c:v>
                </c:pt>
                <c:pt idx="693">
                  <c:v>27.571000000000002</c:v>
                </c:pt>
                <c:pt idx="694">
                  <c:v>27.568999999999999</c:v>
                </c:pt>
                <c:pt idx="695">
                  <c:v>27.57</c:v>
                </c:pt>
                <c:pt idx="696">
                  <c:v>27.571999999999999</c:v>
                </c:pt>
                <c:pt idx="697">
                  <c:v>27.579000000000001</c:v>
                </c:pt>
                <c:pt idx="698">
                  <c:v>27.582000000000001</c:v>
                </c:pt>
                <c:pt idx="699">
                  <c:v>27.582999999999998</c:v>
                </c:pt>
                <c:pt idx="700">
                  <c:v>27.576000000000001</c:v>
                </c:pt>
                <c:pt idx="701">
                  <c:v>27.58</c:v>
                </c:pt>
                <c:pt idx="702">
                  <c:v>27.58</c:v>
                </c:pt>
                <c:pt idx="703">
                  <c:v>27.585000000000001</c:v>
                </c:pt>
                <c:pt idx="704">
                  <c:v>27.58</c:v>
                </c:pt>
                <c:pt idx="705">
                  <c:v>27.587</c:v>
                </c:pt>
                <c:pt idx="706">
                  <c:v>27.587</c:v>
                </c:pt>
                <c:pt idx="707">
                  <c:v>27.588999999999999</c:v>
                </c:pt>
                <c:pt idx="708">
                  <c:v>27.584</c:v>
                </c:pt>
                <c:pt idx="709">
                  <c:v>27.587</c:v>
                </c:pt>
                <c:pt idx="710">
                  <c:v>27.596</c:v>
                </c:pt>
                <c:pt idx="711">
                  <c:v>27.584</c:v>
                </c:pt>
                <c:pt idx="712">
                  <c:v>27.591000000000001</c:v>
                </c:pt>
                <c:pt idx="713">
                  <c:v>27.585999999999999</c:v>
                </c:pt>
                <c:pt idx="714">
                  <c:v>27.596</c:v>
                </c:pt>
                <c:pt idx="715">
                  <c:v>27.587</c:v>
                </c:pt>
                <c:pt idx="716">
                  <c:v>27.597999999999999</c:v>
                </c:pt>
                <c:pt idx="717">
                  <c:v>27.6</c:v>
                </c:pt>
                <c:pt idx="718">
                  <c:v>27.602</c:v>
                </c:pt>
                <c:pt idx="719">
                  <c:v>27.603999999999999</c:v>
                </c:pt>
                <c:pt idx="720">
                  <c:v>27.603999999999999</c:v>
                </c:pt>
                <c:pt idx="721">
                  <c:v>27.600999999999999</c:v>
                </c:pt>
                <c:pt idx="722">
                  <c:v>27.597000000000001</c:v>
                </c:pt>
                <c:pt idx="723">
                  <c:v>27.608000000000001</c:v>
                </c:pt>
                <c:pt idx="724">
                  <c:v>27.599</c:v>
                </c:pt>
                <c:pt idx="725">
                  <c:v>27.603999999999999</c:v>
                </c:pt>
                <c:pt idx="726">
                  <c:v>27.603999999999999</c:v>
                </c:pt>
                <c:pt idx="727">
                  <c:v>27.611999999999998</c:v>
                </c:pt>
                <c:pt idx="728">
                  <c:v>27.606000000000002</c:v>
                </c:pt>
                <c:pt idx="729">
                  <c:v>27.614999999999998</c:v>
                </c:pt>
                <c:pt idx="730">
                  <c:v>27.613</c:v>
                </c:pt>
                <c:pt idx="731">
                  <c:v>27.614999999999998</c:v>
                </c:pt>
                <c:pt idx="732">
                  <c:v>27.611999999999998</c:v>
                </c:pt>
                <c:pt idx="733">
                  <c:v>27.614999999999998</c:v>
                </c:pt>
                <c:pt idx="734">
                  <c:v>27.622</c:v>
                </c:pt>
                <c:pt idx="735">
                  <c:v>27.623000000000001</c:v>
                </c:pt>
                <c:pt idx="736">
                  <c:v>27.620999999999999</c:v>
                </c:pt>
                <c:pt idx="737">
                  <c:v>27.629000000000001</c:v>
                </c:pt>
                <c:pt idx="738">
                  <c:v>27.62</c:v>
                </c:pt>
                <c:pt idx="739">
                  <c:v>27.629000000000001</c:v>
                </c:pt>
                <c:pt idx="740">
                  <c:v>27.616</c:v>
                </c:pt>
                <c:pt idx="741">
                  <c:v>27.617000000000001</c:v>
                </c:pt>
                <c:pt idx="742">
                  <c:v>27.623000000000001</c:v>
                </c:pt>
                <c:pt idx="743">
                  <c:v>27.620999999999999</c:v>
                </c:pt>
                <c:pt idx="744">
                  <c:v>27.617000000000001</c:v>
                </c:pt>
                <c:pt idx="745">
                  <c:v>27.619</c:v>
                </c:pt>
                <c:pt idx="746">
                  <c:v>27.620999999999999</c:v>
                </c:pt>
                <c:pt idx="747">
                  <c:v>27.620999999999999</c:v>
                </c:pt>
                <c:pt idx="748">
                  <c:v>27.616</c:v>
                </c:pt>
                <c:pt idx="749">
                  <c:v>27.626000000000001</c:v>
                </c:pt>
                <c:pt idx="750">
                  <c:v>27.632000000000001</c:v>
                </c:pt>
                <c:pt idx="751">
                  <c:v>27.634</c:v>
                </c:pt>
                <c:pt idx="752">
                  <c:v>27.629000000000001</c:v>
                </c:pt>
                <c:pt idx="753">
                  <c:v>27.635999999999999</c:v>
                </c:pt>
                <c:pt idx="754">
                  <c:v>27.63</c:v>
                </c:pt>
                <c:pt idx="755">
                  <c:v>27.629000000000001</c:v>
                </c:pt>
                <c:pt idx="756">
                  <c:v>27.643999999999998</c:v>
                </c:pt>
                <c:pt idx="757">
                  <c:v>27.641999999999999</c:v>
                </c:pt>
                <c:pt idx="758">
                  <c:v>27.632999999999999</c:v>
                </c:pt>
                <c:pt idx="759">
                  <c:v>27.63</c:v>
                </c:pt>
                <c:pt idx="760">
                  <c:v>27.640999999999998</c:v>
                </c:pt>
                <c:pt idx="761">
                  <c:v>27.635000000000002</c:v>
                </c:pt>
                <c:pt idx="762">
                  <c:v>27.634</c:v>
                </c:pt>
                <c:pt idx="763">
                  <c:v>27.641999999999999</c:v>
                </c:pt>
                <c:pt idx="764">
                  <c:v>27.638000000000002</c:v>
                </c:pt>
                <c:pt idx="765">
                  <c:v>27.638000000000002</c:v>
                </c:pt>
                <c:pt idx="766">
                  <c:v>27.654</c:v>
                </c:pt>
                <c:pt idx="767">
                  <c:v>27.654</c:v>
                </c:pt>
                <c:pt idx="768">
                  <c:v>27.634</c:v>
                </c:pt>
                <c:pt idx="769">
                  <c:v>27.648</c:v>
                </c:pt>
                <c:pt idx="770">
                  <c:v>27.646999999999998</c:v>
                </c:pt>
                <c:pt idx="771">
                  <c:v>27.638000000000002</c:v>
                </c:pt>
                <c:pt idx="772">
                  <c:v>27.648</c:v>
                </c:pt>
                <c:pt idx="773">
                  <c:v>27.651</c:v>
                </c:pt>
                <c:pt idx="774">
                  <c:v>27.652999999999999</c:v>
                </c:pt>
                <c:pt idx="775">
                  <c:v>27.655999999999999</c:v>
                </c:pt>
                <c:pt idx="776">
                  <c:v>27.654</c:v>
                </c:pt>
                <c:pt idx="777">
                  <c:v>27.657</c:v>
                </c:pt>
                <c:pt idx="778">
                  <c:v>27.661999999999999</c:v>
                </c:pt>
                <c:pt idx="779">
                  <c:v>27.652999999999999</c:v>
                </c:pt>
                <c:pt idx="780">
                  <c:v>27.654</c:v>
                </c:pt>
                <c:pt idx="781">
                  <c:v>27.661999999999999</c:v>
                </c:pt>
                <c:pt idx="782">
                  <c:v>27.658000000000001</c:v>
                </c:pt>
                <c:pt idx="783">
                  <c:v>27.654</c:v>
                </c:pt>
                <c:pt idx="784">
                  <c:v>27.661000000000001</c:v>
                </c:pt>
                <c:pt idx="785">
                  <c:v>27.667999999999999</c:v>
                </c:pt>
                <c:pt idx="786">
                  <c:v>27.669</c:v>
                </c:pt>
                <c:pt idx="787">
                  <c:v>27.672000000000001</c:v>
                </c:pt>
                <c:pt idx="788">
                  <c:v>27.667999999999999</c:v>
                </c:pt>
                <c:pt idx="789">
                  <c:v>27.672999999999998</c:v>
                </c:pt>
                <c:pt idx="790">
                  <c:v>27.675999999999998</c:v>
                </c:pt>
                <c:pt idx="791">
                  <c:v>27.675999999999998</c:v>
                </c:pt>
                <c:pt idx="792">
                  <c:v>27.677</c:v>
                </c:pt>
                <c:pt idx="793">
                  <c:v>27.684000000000001</c:v>
                </c:pt>
                <c:pt idx="794">
                  <c:v>27.689</c:v>
                </c:pt>
                <c:pt idx="795">
                  <c:v>27.677</c:v>
                </c:pt>
                <c:pt idx="796">
                  <c:v>27.681999999999999</c:v>
                </c:pt>
                <c:pt idx="797">
                  <c:v>27.681999999999999</c:v>
                </c:pt>
                <c:pt idx="798">
                  <c:v>27.678000000000001</c:v>
                </c:pt>
                <c:pt idx="799">
                  <c:v>27.675000000000001</c:v>
                </c:pt>
                <c:pt idx="800">
                  <c:v>27.689</c:v>
                </c:pt>
                <c:pt idx="801">
                  <c:v>27.681999999999999</c:v>
                </c:pt>
                <c:pt idx="802">
                  <c:v>27.702000000000002</c:v>
                </c:pt>
                <c:pt idx="803">
                  <c:v>27.701000000000001</c:v>
                </c:pt>
                <c:pt idx="804">
                  <c:v>27.7</c:v>
                </c:pt>
                <c:pt idx="805">
                  <c:v>27.687999999999999</c:v>
                </c:pt>
                <c:pt idx="806">
                  <c:v>27.7</c:v>
                </c:pt>
                <c:pt idx="807">
                  <c:v>27.69</c:v>
                </c:pt>
                <c:pt idx="808">
                  <c:v>27.687000000000001</c:v>
                </c:pt>
                <c:pt idx="809">
                  <c:v>27.695</c:v>
                </c:pt>
                <c:pt idx="810">
                  <c:v>27.69</c:v>
                </c:pt>
                <c:pt idx="811">
                  <c:v>26.645</c:v>
                </c:pt>
                <c:pt idx="812">
                  <c:v>27.690999999999999</c:v>
                </c:pt>
                <c:pt idx="813">
                  <c:v>27.701000000000001</c:v>
                </c:pt>
                <c:pt idx="814">
                  <c:v>27.722000000000001</c:v>
                </c:pt>
                <c:pt idx="815">
                  <c:v>27.728999999999999</c:v>
                </c:pt>
                <c:pt idx="816">
                  <c:v>27.734000000000002</c:v>
                </c:pt>
                <c:pt idx="817">
                  <c:v>27.728999999999999</c:v>
                </c:pt>
                <c:pt idx="818">
                  <c:v>27.738</c:v>
                </c:pt>
                <c:pt idx="819">
                  <c:v>27.73</c:v>
                </c:pt>
                <c:pt idx="820">
                  <c:v>27.722999999999999</c:v>
                </c:pt>
                <c:pt idx="821">
                  <c:v>27.728000000000002</c:v>
                </c:pt>
                <c:pt idx="822">
                  <c:v>27.738</c:v>
                </c:pt>
                <c:pt idx="823">
                  <c:v>27.733000000000001</c:v>
                </c:pt>
                <c:pt idx="824">
                  <c:v>27.709</c:v>
                </c:pt>
                <c:pt idx="825">
                  <c:v>27.713000000000001</c:v>
                </c:pt>
                <c:pt idx="826">
                  <c:v>27.722999999999999</c:v>
                </c:pt>
                <c:pt idx="827">
                  <c:v>27.739000000000001</c:v>
                </c:pt>
                <c:pt idx="828">
                  <c:v>27.724</c:v>
                </c:pt>
                <c:pt idx="829">
                  <c:v>27.756</c:v>
                </c:pt>
                <c:pt idx="830">
                  <c:v>27.75</c:v>
                </c:pt>
                <c:pt idx="831">
                  <c:v>27.699000000000002</c:v>
                </c:pt>
                <c:pt idx="832">
                  <c:v>27.725999999999999</c:v>
                </c:pt>
                <c:pt idx="833">
                  <c:v>27.731999999999999</c:v>
                </c:pt>
                <c:pt idx="834">
                  <c:v>27.739000000000001</c:v>
                </c:pt>
                <c:pt idx="835">
                  <c:v>27.742999999999999</c:v>
                </c:pt>
                <c:pt idx="836">
                  <c:v>27.734999999999999</c:v>
                </c:pt>
                <c:pt idx="837">
                  <c:v>27.742999999999999</c:v>
                </c:pt>
                <c:pt idx="838">
                  <c:v>27.753</c:v>
                </c:pt>
                <c:pt idx="839">
                  <c:v>27.757000000000001</c:v>
                </c:pt>
                <c:pt idx="840">
                  <c:v>27.754000000000001</c:v>
                </c:pt>
                <c:pt idx="841">
                  <c:v>27.756</c:v>
                </c:pt>
                <c:pt idx="842">
                  <c:v>27.754999999999999</c:v>
                </c:pt>
                <c:pt idx="843">
                  <c:v>27.762</c:v>
                </c:pt>
                <c:pt idx="844">
                  <c:v>27.765000000000001</c:v>
                </c:pt>
                <c:pt idx="845">
                  <c:v>27.763000000000002</c:v>
                </c:pt>
                <c:pt idx="846">
                  <c:v>27.759</c:v>
                </c:pt>
                <c:pt idx="847">
                  <c:v>27.757999999999999</c:v>
                </c:pt>
                <c:pt idx="848">
                  <c:v>27.760999999999999</c:v>
                </c:pt>
                <c:pt idx="849">
                  <c:v>27.754999999999999</c:v>
                </c:pt>
                <c:pt idx="850">
                  <c:v>27.759</c:v>
                </c:pt>
                <c:pt idx="851">
                  <c:v>27.763000000000002</c:v>
                </c:pt>
                <c:pt idx="852">
                  <c:v>27.766999999999999</c:v>
                </c:pt>
                <c:pt idx="853">
                  <c:v>27.765000000000001</c:v>
                </c:pt>
                <c:pt idx="854">
                  <c:v>27.768999999999998</c:v>
                </c:pt>
                <c:pt idx="855">
                  <c:v>27.766999999999999</c:v>
                </c:pt>
                <c:pt idx="856">
                  <c:v>27.792999999999999</c:v>
                </c:pt>
                <c:pt idx="857">
                  <c:v>27.780999999999999</c:v>
                </c:pt>
                <c:pt idx="858">
                  <c:v>27.774000000000001</c:v>
                </c:pt>
                <c:pt idx="859">
                  <c:v>27.777000000000001</c:v>
                </c:pt>
                <c:pt idx="860">
                  <c:v>27.785</c:v>
                </c:pt>
                <c:pt idx="861">
                  <c:v>27.782</c:v>
                </c:pt>
                <c:pt idx="862">
                  <c:v>27.783999999999999</c:v>
                </c:pt>
                <c:pt idx="863">
                  <c:v>27.78</c:v>
                </c:pt>
                <c:pt idx="864">
                  <c:v>27.789000000000001</c:v>
                </c:pt>
                <c:pt idx="865">
                  <c:v>27.785</c:v>
                </c:pt>
                <c:pt idx="866">
                  <c:v>27.788</c:v>
                </c:pt>
                <c:pt idx="867">
                  <c:v>27.786000000000001</c:v>
                </c:pt>
                <c:pt idx="868">
                  <c:v>27.792999999999999</c:v>
                </c:pt>
                <c:pt idx="869">
                  <c:v>27.789000000000001</c:v>
                </c:pt>
                <c:pt idx="870">
                  <c:v>27.79</c:v>
                </c:pt>
                <c:pt idx="871">
                  <c:v>27.791</c:v>
                </c:pt>
                <c:pt idx="872">
                  <c:v>27.795000000000002</c:v>
                </c:pt>
                <c:pt idx="873">
                  <c:v>27.794</c:v>
                </c:pt>
                <c:pt idx="874">
                  <c:v>27.795999999999999</c:v>
                </c:pt>
                <c:pt idx="875">
                  <c:v>27.8</c:v>
                </c:pt>
                <c:pt idx="876">
                  <c:v>27.800999999999998</c:v>
                </c:pt>
                <c:pt idx="877">
                  <c:v>27.802</c:v>
                </c:pt>
                <c:pt idx="878">
                  <c:v>27.794</c:v>
                </c:pt>
                <c:pt idx="879">
                  <c:v>27.797999999999998</c:v>
                </c:pt>
                <c:pt idx="880">
                  <c:v>27.797999999999998</c:v>
                </c:pt>
                <c:pt idx="881">
                  <c:v>27.773</c:v>
                </c:pt>
                <c:pt idx="882">
                  <c:v>27.78</c:v>
                </c:pt>
                <c:pt idx="883">
                  <c:v>27.791</c:v>
                </c:pt>
                <c:pt idx="884">
                  <c:v>27.797999999999998</c:v>
                </c:pt>
              </c:numCache>
            </c:numRef>
          </c:yVal>
          <c:smooth val="0"/>
          <c:extLst>
            <c:ext xmlns:c16="http://schemas.microsoft.com/office/drawing/2014/chart" uri="{C3380CC4-5D6E-409C-BE32-E72D297353CC}">
              <c16:uniqueId val="{00000000-EC64-4C91-8561-259CF72A8635}"/>
            </c:ext>
          </c:extLst>
        </c:ser>
        <c:ser>
          <c:idx val="1"/>
          <c:order val="1"/>
          <c:tx>
            <c:strRef>
              <c:f>'[In Lab Data.xlsx]Trial 2'!$D$1</c:f>
              <c:strCache>
                <c:ptCount val="1"/>
                <c:pt idx="0">
                  <c:v>Ch 8 'Outlet' (C°)</c:v>
                </c:pt>
              </c:strCache>
            </c:strRef>
          </c:tx>
          <c:spPr>
            <a:ln w="25400" cap="rnd">
              <a:noFill/>
              <a:round/>
            </a:ln>
            <a:effectLst/>
          </c:spPr>
          <c:marker>
            <c:symbol val="circle"/>
            <c:size val="5"/>
            <c:spPr>
              <a:solidFill>
                <a:schemeClr val="accent2"/>
              </a:solidFill>
              <a:ln w="9525">
                <a:solidFill>
                  <a:schemeClr val="accent2"/>
                </a:solidFill>
              </a:ln>
              <a:effectLst/>
            </c:spPr>
          </c:marker>
          <c:xVal>
            <c:numRef>
              <c:f>'[In Lab Data.xlsx]Trial 2'!$B$2:$B$886</c:f>
              <c:numCache>
                <c:formatCode>0.00</c:formatCode>
                <c:ptCount val="88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numCache>
            </c:numRef>
          </c:xVal>
          <c:yVal>
            <c:numRef>
              <c:f>'[In Lab Data.xlsx]Trial 2'!$D$2:$D$886</c:f>
              <c:numCache>
                <c:formatCode>General</c:formatCode>
                <c:ptCount val="885"/>
                <c:pt idx="0">
                  <c:v>17.832000000000001</c:v>
                </c:pt>
                <c:pt idx="1">
                  <c:v>17.82</c:v>
                </c:pt>
                <c:pt idx="2">
                  <c:v>17.783999999999999</c:v>
                </c:pt>
                <c:pt idx="3">
                  <c:v>17.766999999999999</c:v>
                </c:pt>
                <c:pt idx="4">
                  <c:v>17.763000000000002</c:v>
                </c:pt>
                <c:pt idx="5">
                  <c:v>17.734000000000002</c:v>
                </c:pt>
                <c:pt idx="6">
                  <c:v>17.702000000000002</c:v>
                </c:pt>
                <c:pt idx="7">
                  <c:v>17.673999999999999</c:v>
                </c:pt>
                <c:pt idx="8">
                  <c:v>17.651</c:v>
                </c:pt>
                <c:pt idx="9">
                  <c:v>17.623000000000001</c:v>
                </c:pt>
                <c:pt idx="10">
                  <c:v>17.619</c:v>
                </c:pt>
                <c:pt idx="11">
                  <c:v>18.108000000000001</c:v>
                </c:pt>
                <c:pt idx="12">
                  <c:v>18.748000000000001</c:v>
                </c:pt>
                <c:pt idx="13">
                  <c:v>19.363</c:v>
                </c:pt>
                <c:pt idx="14">
                  <c:v>19.920000000000002</c:v>
                </c:pt>
                <c:pt idx="15">
                  <c:v>20.420000000000002</c:v>
                </c:pt>
                <c:pt idx="16">
                  <c:v>20.826000000000001</c:v>
                </c:pt>
                <c:pt idx="17">
                  <c:v>21.2</c:v>
                </c:pt>
                <c:pt idx="18">
                  <c:v>21.533999999999999</c:v>
                </c:pt>
                <c:pt idx="19">
                  <c:v>21.81</c:v>
                </c:pt>
                <c:pt idx="20">
                  <c:v>22.059000000000001</c:v>
                </c:pt>
                <c:pt idx="21">
                  <c:v>22.248999999999999</c:v>
                </c:pt>
                <c:pt idx="22">
                  <c:v>22.404</c:v>
                </c:pt>
                <c:pt idx="23">
                  <c:v>22.536000000000001</c:v>
                </c:pt>
                <c:pt idx="24">
                  <c:v>22.641999999999999</c:v>
                </c:pt>
                <c:pt idx="25">
                  <c:v>22.734000000000002</c:v>
                </c:pt>
                <c:pt idx="26">
                  <c:v>22.776</c:v>
                </c:pt>
                <c:pt idx="27">
                  <c:v>22.844999999999999</c:v>
                </c:pt>
                <c:pt idx="28">
                  <c:v>22.895</c:v>
                </c:pt>
                <c:pt idx="29">
                  <c:v>22.940999999999999</c:v>
                </c:pt>
                <c:pt idx="30">
                  <c:v>22.971</c:v>
                </c:pt>
                <c:pt idx="31">
                  <c:v>22.995000000000001</c:v>
                </c:pt>
                <c:pt idx="32">
                  <c:v>23.007999999999999</c:v>
                </c:pt>
                <c:pt idx="33">
                  <c:v>23.018999999999998</c:v>
                </c:pt>
                <c:pt idx="34">
                  <c:v>23.032</c:v>
                </c:pt>
                <c:pt idx="35">
                  <c:v>23.039000000000001</c:v>
                </c:pt>
                <c:pt idx="36">
                  <c:v>23.052</c:v>
                </c:pt>
                <c:pt idx="37">
                  <c:v>23.033000000000001</c:v>
                </c:pt>
                <c:pt idx="38">
                  <c:v>23.03</c:v>
                </c:pt>
                <c:pt idx="39">
                  <c:v>23.033999999999999</c:v>
                </c:pt>
                <c:pt idx="40">
                  <c:v>23.016999999999999</c:v>
                </c:pt>
                <c:pt idx="41">
                  <c:v>23.006</c:v>
                </c:pt>
                <c:pt idx="42">
                  <c:v>23.006</c:v>
                </c:pt>
                <c:pt idx="43">
                  <c:v>22.99</c:v>
                </c:pt>
                <c:pt idx="44">
                  <c:v>22.975000000000001</c:v>
                </c:pt>
                <c:pt idx="45">
                  <c:v>22.966000000000001</c:v>
                </c:pt>
                <c:pt idx="46">
                  <c:v>22.956</c:v>
                </c:pt>
                <c:pt idx="47">
                  <c:v>22.943000000000001</c:v>
                </c:pt>
                <c:pt idx="48">
                  <c:v>22.927</c:v>
                </c:pt>
                <c:pt idx="49">
                  <c:v>22.911000000000001</c:v>
                </c:pt>
                <c:pt idx="50">
                  <c:v>22.895</c:v>
                </c:pt>
                <c:pt idx="51">
                  <c:v>22.891999999999999</c:v>
                </c:pt>
                <c:pt idx="52">
                  <c:v>22.859000000000002</c:v>
                </c:pt>
                <c:pt idx="53">
                  <c:v>22.858000000000001</c:v>
                </c:pt>
                <c:pt idx="54">
                  <c:v>22.844999999999999</c:v>
                </c:pt>
                <c:pt idx="55">
                  <c:v>22.82</c:v>
                </c:pt>
                <c:pt idx="56">
                  <c:v>22.812000000000001</c:v>
                </c:pt>
                <c:pt idx="57">
                  <c:v>22.791</c:v>
                </c:pt>
                <c:pt idx="58">
                  <c:v>22.776</c:v>
                </c:pt>
                <c:pt idx="59">
                  <c:v>22.763999999999999</c:v>
                </c:pt>
                <c:pt idx="60">
                  <c:v>22.751999999999999</c:v>
                </c:pt>
                <c:pt idx="61">
                  <c:v>22.731999999999999</c:v>
                </c:pt>
                <c:pt idx="62">
                  <c:v>22.718</c:v>
                </c:pt>
                <c:pt idx="63">
                  <c:v>22.690999999999999</c:v>
                </c:pt>
                <c:pt idx="64">
                  <c:v>22.681999999999999</c:v>
                </c:pt>
                <c:pt idx="65">
                  <c:v>22.643999999999998</c:v>
                </c:pt>
                <c:pt idx="66">
                  <c:v>22.623000000000001</c:v>
                </c:pt>
                <c:pt idx="67">
                  <c:v>22.617000000000001</c:v>
                </c:pt>
                <c:pt idx="68">
                  <c:v>22.602</c:v>
                </c:pt>
                <c:pt idx="69">
                  <c:v>22.584</c:v>
                </c:pt>
                <c:pt idx="70">
                  <c:v>22.558</c:v>
                </c:pt>
                <c:pt idx="71">
                  <c:v>22.547000000000001</c:v>
                </c:pt>
                <c:pt idx="72">
                  <c:v>22.530999999999999</c:v>
                </c:pt>
                <c:pt idx="73">
                  <c:v>22.510999999999999</c:v>
                </c:pt>
                <c:pt idx="74">
                  <c:v>22.501000000000001</c:v>
                </c:pt>
                <c:pt idx="75">
                  <c:v>22.48</c:v>
                </c:pt>
                <c:pt idx="76">
                  <c:v>22.46</c:v>
                </c:pt>
                <c:pt idx="77">
                  <c:v>22.451000000000001</c:v>
                </c:pt>
                <c:pt idx="78">
                  <c:v>22.434000000000001</c:v>
                </c:pt>
                <c:pt idx="79">
                  <c:v>22.433</c:v>
                </c:pt>
                <c:pt idx="80">
                  <c:v>22.427</c:v>
                </c:pt>
                <c:pt idx="81">
                  <c:v>22.416</c:v>
                </c:pt>
                <c:pt idx="82">
                  <c:v>22.395</c:v>
                </c:pt>
                <c:pt idx="83">
                  <c:v>22.391999999999999</c:v>
                </c:pt>
                <c:pt idx="84">
                  <c:v>22.376999999999999</c:v>
                </c:pt>
                <c:pt idx="85">
                  <c:v>22.405000000000001</c:v>
                </c:pt>
                <c:pt idx="86">
                  <c:v>22.402000000000001</c:v>
                </c:pt>
                <c:pt idx="87">
                  <c:v>22.370999999999999</c:v>
                </c:pt>
                <c:pt idx="88">
                  <c:v>22.364999999999998</c:v>
                </c:pt>
                <c:pt idx="89">
                  <c:v>22.356000000000002</c:v>
                </c:pt>
                <c:pt idx="90">
                  <c:v>22.346</c:v>
                </c:pt>
                <c:pt idx="91">
                  <c:v>22.331</c:v>
                </c:pt>
                <c:pt idx="92">
                  <c:v>22.321000000000002</c:v>
                </c:pt>
                <c:pt idx="93">
                  <c:v>22.317</c:v>
                </c:pt>
                <c:pt idx="94">
                  <c:v>22.309000000000001</c:v>
                </c:pt>
                <c:pt idx="95">
                  <c:v>22.303999999999998</c:v>
                </c:pt>
                <c:pt idx="96">
                  <c:v>22.282</c:v>
                </c:pt>
                <c:pt idx="97">
                  <c:v>22.283999999999999</c:v>
                </c:pt>
                <c:pt idx="98">
                  <c:v>22.28</c:v>
                </c:pt>
                <c:pt idx="99">
                  <c:v>22.279</c:v>
                </c:pt>
                <c:pt idx="100">
                  <c:v>22.266999999999999</c:v>
                </c:pt>
                <c:pt idx="101">
                  <c:v>22.266999999999999</c:v>
                </c:pt>
                <c:pt idx="102">
                  <c:v>22.260999999999999</c:v>
                </c:pt>
                <c:pt idx="103">
                  <c:v>22.254000000000001</c:v>
                </c:pt>
                <c:pt idx="104">
                  <c:v>22.253</c:v>
                </c:pt>
                <c:pt idx="105">
                  <c:v>22.233000000000001</c:v>
                </c:pt>
                <c:pt idx="106">
                  <c:v>22.234000000000002</c:v>
                </c:pt>
                <c:pt idx="107">
                  <c:v>22.221</c:v>
                </c:pt>
                <c:pt idx="108">
                  <c:v>22.219000000000001</c:v>
                </c:pt>
                <c:pt idx="109">
                  <c:v>22.216000000000001</c:v>
                </c:pt>
                <c:pt idx="110">
                  <c:v>22.21</c:v>
                </c:pt>
                <c:pt idx="111">
                  <c:v>22.201000000000001</c:v>
                </c:pt>
                <c:pt idx="112">
                  <c:v>22.183</c:v>
                </c:pt>
                <c:pt idx="113">
                  <c:v>22.175000000000001</c:v>
                </c:pt>
                <c:pt idx="114">
                  <c:v>22.172999999999998</c:v>
                </c:pt>
                <c:pt idx="115">
                  <c:v>22.161999999999999</c:v>
                </c:pt>
                <c:pt idx="116">
                  <c:v>22.161999999999999</c:v>
                </c:pt>
                <c:pt idx="117">
                  <c:v>22.161999999999999</c:v>
                </c:pt>
                <c:pt idx="118">
                  <c:v>22.155999999999999</c:v>
                </c:pt>
                <c:pt idx="119">
                  <c:v>22.154</c:v>
                </c:pt>
                <c:pt idx="120">
                  <c:v>22.140999999999998</c:v>
                </c:pt>
                <c:pt idx="121">
                  <c:v>22.137</c:v>
                </c:pt>
                <c:pt idx="122">
                  <c:v>22.135999999999999</c:v>
                </c:pt>
                <c:pt idx="123">
                  <c:v>22.140999999999998</c:v>
                </c:pt>
                <c:pt idx="124">
                  <c:v>22.125</c:v>
                </c:pt>
                <c:pt idx="125">
                  <c:v>22.125</c:v>
                </c:pt>
                <c:pt idx="126">
                  <c:v>22.116</c:v>
                </c:pt>
                <c:pt idx="127">
                  <c:v>22.113</c:v>
                </c:pt>
                <c:pt idx="128">
                  <c:v>22.12</c:v>
                </c:pt>
                <c:pt idx="129">
                  <c:v>22.117000000000001</c:v>
                </c:pt>
                <c:pt idx="130">
                  <c:v>22.103999999999999</c:v>
                </c:pt>
                <c:pt idx="131">
                  <c:v>22.103999999999999</c:v>
                </c:pt>
                <c:pt idx="132">
                  <c:v>22.099</c:v>
                </c:pt>
                <c:pt idx="133">
                  <c:v>22.088000000000001</c:v>
                </c:pt>
                <c:pt idx="134">
                  <c:v>22.097999999999999</c:v>
                </c:pt>
                <c:pt idx="135">
                  <c:v>22.096</c:v>
                </c:pt>
                <c:pt idx="136">
                  <c:v>22.09</c:v>
                </c:pt>
                <c:pt idx="137">
                  <c:v>22.082999999999998</c:v>
                </c:pt>
                <c:pt idx="138">
                  <c:v>22.085000000000001</c:v>
                </c:pt>
                <c:pt idx="139">
                  <c:v>22.082000000000001</c:v>
                </c:pt>
                <c:pt idx="140">
                  <c:v>22.076000000000001</c:v>
                </c:pt>
                <c:pt idx="141">
                  <c:v>22.074999999999999</c:v>
                </c:pt>
                <c:pt idx="142">
                  <c:v>22.084</c:v>
                </c:pt>
                <c:pt idx="143">
                  <c:v>22.073</c:v>
                </c:pt>
                <c:pt idx="144">
                  <c:v>22.056999999999999</c:v>
                </c:pt>
                <c:pt idx="145">
                  <c:v>22.094999999999999</c:v>
                </c:pt>
                <c:pt idx="146">
                  <c:v>22.067</c:v>
                </c:pt>
                <c:pt idx="147">
                  <c:v>22.068999999999999</c:v>
                </c:pt>
                <c:pt idx="148">
                  <c:v>22.068999999999999</c:v>
                </c:pt>
                <c:pt idx="149">
                  <c:v>22.062000000000001</c:v>
                </c:pt>
                <c:pt idx="150">
                  <c:v>22.068999999999999</c:v>
                </c:pt>
                <c:pt idx="151">
                  <c:v>22.073</c:v>
                </c:pt>
                <c:pt idx="152">
                  <c:v>22.084</c:v>
                </c:pt>
                <c:pt idx="153">
                  <c:v>22.091000000000001</c:v>
                </c:pt>
                <c:pt idx="154">
                  <c:v>22.096</c:v>
                </c:pt>
                <c:pt idx="155">
                  <c:v>22.097000000000001</c:v>
                </c:pt>
                <c:pt idx="156">
                  <c:v>22.088000000000001</c:v>
                </c:pt>
                <c:pt idx="157">
                  <c:v>22.087</c:v>
                </c:pt>
                <c:pt idx="158">
                  <c:v>22.074000000000002</c:v>
                </c:pt>
                <c:pt idx="159">
                  <c:v>22.084</c:v>
                </c:pt>
                <c:pt idx="160">
                  <c:v>22.059000000000001</c:v>
                </c:pt>
                <c:pt idx="161">
                  <c:v>22.068999999999999</c:v>
                </c:pt>
                <c:pt idx="162">
                  <c:v>22.074000000000002</c:v>
                </c:pt>
                <c:pt idx="163">
                  <c:v>22.093</c:v>
                </c:pt>
                <c:pt idx="164">
                  <c:v>22.097999999999999</c:v>
                </c:pt>
                <c:pt idx="165">
                  <c:v>22.114000000000001</c:v>
                </c:pt>
                <c:pt idx="166">
                  <c:v>22.114000000000001</c:v>
                </c:pt>
                <c:pt idx="167">
                  <c:v>22.119</c:v>
                </c:pt>
                <c:pt idx="168">
                  <c:v>22.122</c:v>
                </c:pt>
                <c:pt idx="169">
                  <c:v>22.123000000000001</c:v>
                </c:pt>
                <c:pt idx="170">
                  <c:v>22.126000000000001</c:v>
                </c:pt>
                <c:pt idx="171">
                  <c:v>22.161999999999999</c:v>
                </c:pt>
                <c:pt idx="172">
                  <c:v>22.158000000000001</c:v>
                </c:pt>
                <c:pt idx="173">
                  <c:v>22.167999999999999</c:v>
                </c:pt>
                <c:pt idx="174">
                  <c:v>22.184000000000001</c:v>
                </c:pt>
                <c:pt idx="175">
                  <c:v>22.192</c:v>
                </c:pt>
                <c:pt idx="176">
                  <c:v>22.196999999999999</c:v>
                </c:pt>
                <c:pt idx="177">
                  <c:v>22.190999999999999</c:v>
                </c:pt>
                <c:pt idx="178">
                  <c:v>22.193000000000001</c:v>
                </c:pt>
                <c:pt idx="179">
                  <c:v>22.195</c:v>
                </c:pt>
                <c:pt idx="180">
                  <c:v>22.192</c:v>
                </c:pt>
                <c:pt idx="181">
                  <c:v>22.213000000000001</c:v>
                </c:pt>
                <c:pt idx="182">
                  <c:v>22.22</c:v>
                </c:pt>
                <c:pt idx="183">
                  <c:v>22.231999999999999</c:v>
                </c:pt>
                <c:pt idx="184">
                  <c:v>22.245999999999999</c:v>
                </c:pt>
                <c:pt idx="185">
                  <c:v>22.271999999999998</c:v>
                </c:pt>
                <c:pt idx="186">
                  <c:v>22.283000000000001</c:v>
                </c:pt>
                <c:pt idx="187">
                  <c:v>22.286000000000001</c:v>
                </c:pt>
                <c:pt idx="188">
                  <c:v>22.289000000000001</c:v>
                </c:pt>
                <c:pt idx="189">
                  <c:v>22.318999999999999</c:v>
                </c:pt>
                <c:pt idx="190">
                  <c:v>22.326000000000001</c:v>
                </c:pt>
                <c:pt idx="191">
                  <c:v>22.335999999999999</c:v>
                </c:pt>
                <c:pt idx="192">
                  <c:v>22.344999999999999</c:v>
                </c:pt>
                <c:pt idx="193">
                  <c:v>22.364000000000001</c:v>
                </c:pt>
                <c:pt idx="194">
                  <c:v>22.388000000000002</c:v>
                </c:pt>
                <c:pt idx="195">
                  <c:v>22.41</c:v>
                </c:pt>
                <c:pt idx="196">
                  <c:v>22.439</c:v>
                </c:pt>
                <c:pt idx="197">
                  <c:v>22.436</c:v>
                </c:pt>
                <c:pt idx="198">
                  <c:v>22.468</c:v>
                </c:pt>
                <c:pt idx="199">
                  <c:v>22.509</c:v>
                </c:pt>
                <c:pt idx="200">
                  <c:v>22.52</c:v>
                </c:pt>
                <c:pt idx="201">
                  <c:v>22.562000000000001</c:v>
                </c:pt>
                <c:pt idx="202">
                  <c:v>22.582000000000001</c:v>
                </c:pt>
                <c:pt idx="203">
                  <c:v>22.606000000000002</c:v>
                </c:pt>
                <c:pt idx="204">
                  <c:v>22.634</c:v>
                </c:pt>
                <c:pt idx="205">
                  <c:v>22.661000000000001</c:v>
                </c:pt>
                <c:pt idx="206">
                  <c:v>22.684999999999999</c:v>
                </c:pt>
                <c:pt idx="207">
                  <c:v>22.696000000000002</c:v>
                </c:pt>
                <c:pt idx="208">
                  <c:v>22.738</c:v>
                </c:pt>
                <c:pt idx="209">
                  <c:v>22.731000000000002</c:v>
                </c:pt>
                <c:pt idx="210">
                  <c:v>22.757999999999999</c:v>
                </c:pt>
                <c:pt idx="211">
                  <c:v>22.783000000000001</c:v>
                </c:pt>
                <c:pt idx="212">
                  <c:v>22.805</c:v>
                </c:pt>
                <c:pt idx="213">
                  <c:v>22.83</c:v>
                </c:pt>
                <c:pt idx="214">
                  <c:v>22.856999999999999</c:v>
                </c:pt>
                <c:pt idx="215">
                  <c:v>22.88</c:v>
                </c:pt>
                <c:pt idx="216">
                  <c:v>22.91</c:v>
                </c:pt>
                <c:pt idx="217">
                  <c:v>22.934999999999999</c:v>
                </c:pt>
                <c:pt idx="218">
                  <c:v>22.972999999999999</c:v>
                </c:pt>
                <c:pt idx="219">
                  <c:v>22.975000000000001</c:v>
                </c:pt>
                <c:pt idx="220">
                  <c:v>23.004999999999999</c:v>
                </c:pt>
                <c:pt idx="221">
                  <c:v>23.026</c:v>
                </c:pt>
                <c:pt idx="222">
                  <c:v>23.050999999999998</c:v>
                </c:pt>
                <c:pt idx="223">
                  <c:v>23.07</c:v>
                </c:pt>
                <c:pt idx="224">
                  <c:v>23.103999999999999</c:v>
                </c:pt>
                <c:pt idx="225">
                  <c:v>23.12</c:v>
                </c:pt>
                <c:pt idx="226">
                  <c:v>23.143000000000001</c:v>
                </c:pt>
                <c:pt idx="227">
                  <c:v>23.18</c:v>
                </c:pt>
                <c:pt idx="228">
                  <c:v>23.216999999999999</c:v>
                </c:pt>
                <c:pt idx="229">
                  <c:v>23.248999999999999</c:v>
                </c:pt>
                <c:pt idx="230">
                  <c:v>23.295000000000002</c:v>
                </c:pt>
                <c:pt idx="231">
                  <c:v>23.34</c:v>
                </c:pt>
                <c:pt idx="232">
                  <c:v>23.395</c:v>
                </c:pt>
                <c:pt idx="233">
                  <c:v>23.434999999999999</c:v>
                </c:pt>
                <c:pt idx="234">
                  <c:v>23.478000000000002</c:v>
                </c:pt>
                <c:pt idx="235">
                  <c:v>23.521000000000001</c:v>
                </c:pt>
                <c:pt idx="236">
                  <c:v>23.552</c:v>
                </c:pt>
                <c:pt idx="237">
                  <c:v>23.59</c:v>
                </c:pt>
                <c:pt idx="238">
                  <c:v>23.605</c:v>
                </c:pt>
                <c:pt idx="239">
                  <c:v>23.631</c:v>
                </c:pt>
                <c:pt idx="240">
                  <c:v>23.666</c:v>
                </c:pt>
                <c:pt idx="241">
                  <c:v>23.689</c:v>
                </c:pt>
                <c:pt idx="242">
                  <c:v>23.713000000000001</c:v>
                </c:pt>
                <c:pt idx="243">
                  <c:v>23.727</c:v>
                </c:pt>
                <c:pt idx="244">
                  <c:v>23.754999999999999</c:v>
                </c:pt>
                <c:pt idx="245">
                  <c:v>23.788</c:v>
                </c:pt>
                <c:pt idx="246">
                  <c:v>23.786000000000001</c:v>
                </c:pt>
                <c:pt idx="247">
                  <c:v>23.806999999999999</c:v>
                </c:pt>
                <c:pt idx="248">
                  <c:v>23.805</c:v>
                </c:pt>
                <c:pt idx="249">
                  <c:v>23.821999999999999</c:v>
                </c:pt>
                <c:pt idx="250">
                  <c:v>23.844000000000001</c:v>
                </c:pt>
                <c:pt idx="251">
                  <c:v>23.853000000000002</c:v>
                </c:pt>
                <c:pt idx="252">
                  <c:v>23.873000000000001</c:v>
                </c:pt>
                <c:pt idx="253">
                  <c:v>23.884</c:v>
                </c:pt>
                <c:pt idx="254">
                  <c:v>23.902999999999999</c:v>
                </c:pt>
                <c:pt idx="255">
                  <c:v>23.934000000000001</c:v>
                </c:pt>
                <c:pt idx="256">
                  <c:v>23.945</c:v>
                </c:pt>
                <c:pt idx="257">
                  <c:v>23.954999999999998</c:v>
                </c:pt>
                <c:pt idx="258">
                  <c:v>23.978000000000002</c:v>
                </c:pt>
                <c:pt idx="259">
                  <c:v>23.977</c:v>
                </c:pt>
                <c:pt idx="260">
                  <c:v>23.965</c:v>
                </c:pt>
                <c:pt idx="261">
                  <c:v>23.975000000000001</c:v>
                </c:pt>
                <c:pt idx="262">
                  <c:v>23.963000000000001</c:v>
                </c:pt>
                <c:pt idx="263">
                  <c:v>23.971</c:v>
                </c:pt>
                <c:pt idx="264">
                  <c:v>23.989000000000001</c:v>
                </c:pt>
                <c:pt idx="265">
                  <c:v>24.009</c:v>
                </c:pt>
                <c:pt idx="266">
                  <c:v>24.026</c:v>
                </c:pt>
                <c:pt idx="267">
                  <c:v>24.04</c:v>
                </c:pt>
                <c:pt idx="268">
                  <c:v>24.058</c:v>
                </c:pt>
                <c:pt idx="269">
                  <c:v>24.071000000000002</c:v>
                </c:pt>
                <c:pt idx="270">
                  <c:v>24.091000000000001</c:v>
                </c:pt>
                <c:pt idx="271">
                  <c:v>24.111000000000001</c:v>
                </c:pt>
                <c:pt idx="272">
                  <c:v>24.125</c:v>
                </c:pt>
                <c:pt idx="273">
                  <c:v>24.141999999999999</c:v>
                </c:pt>
                <c:pt idx="274">
                  <c:v>24.157</c:v>
                </c:pt>
                <c:pt idx="275">
                  <c:v>24.204000000000001</c:v>
                </c:pt>
                <c:pt idx="276">
                  <c:v>24.239000000000001</c:v>
                </c:pt>
                <c:pt idx="277">
                  <c:v>24.291</c:v>
                </c:pt>
                <c:pt idx="278">
                  <c:v>24.332000000000001</c:v>
                </c:pt>
                <c:pt idx="279">
                  <c:v>24.369</c:v>
                </c:pt>
                <c:pt idx="280">
                  <c:v>24.419</c:v>
                </c:pt>
                <c:pt idx="281">
                  <c:v>24.443999999999999</c:v>
                </c:pt>
                <c:pt idx="282">
                  <c:v>24.456</c:v>
                </c:pt>
                <c:pt idx="283">
                  <c:v>24.471</c:v>
                </c:pt>
                <c:pt idx="284">
                  <c:v>24.489000000000001</c:v>
                </c:pt>
                <c:pt idx="285">
                  <c:v>24.513999999999999</c:v>
                </c:pt>
                <c:pt idx="286">
                  <c:v>24.536000000000001</c:v>
                </c:pt>
                <c:pt idx="287">
                  <c:v>24.565000000000001</c:v>
                </c:pt>
                <c:pt idx="288">
                  <c:v>24.582999999999998</c:v>
                </c:pt>
                <c:pt idx="289">
                  <c:v>24.616</c:v>
                </c:pt>
                <c:pt idx="290">
                  <c:v>24.631</c:v>
                </c:pt>
                <c:pt idx="291">
                  <c:v>24.667000000000002</c:v>
                </c:pt>
                <c:pt idx="292">
                  <c:v>24.672000000000001</c:v>
                </c:pt>
                <c:pt idx="293">
                  <c:v>24.698</c:v>
                </c:pt>
                <c:pt idx="294">
                  <c:v>24.707000000000001</c:v>
                </c:pt>
                <c:pt idx="295">
                  <c:v>24.719000000000001</c:v>
                </c:pt>
                <c:pt idx="296">
                  <c:v>24.719000000000001</c:v>
                </c:pt>
                <c:pt idx="297">
                  <c:v>24.721</c:v>
                </c:pt>
                <c:pt idx="298">
                  <c:v>24.72</c:v>
                </c:pt>
                <c:pt idx="299">
                  <c:v>24.736000000000001</c:v>
                </c:pt>
                <c:pt idx="300">
                  <c:v>24.747</c:v>
                </c:pt>
                <c:pt idx="301">
                  <c:v>24.759</c:v>
                </c:pt>
                <c:pt idx="302">
                  <c:v>24.763999999999999</c:v>
                </c:pt>
                <c:pt idx="303">
                  <c:v>24.707999999999998</c:v>
                </c:pt>
                <c:pt idx="304">
                  <c:v>24.710999999999999</c:v>
                </c:pt>
                <c:pt idx="305">
                  <c:v>24.87</c:v>
                </c:pt>
                <c:pt idx="306">
                  <c:v>24.797999999999998</c:v>
                </c:pt>
                <c:pt idx="307">
                  <c:v>24.783000000000001</c:v>
                </c:pt>
                <c:pt idx="308">
                  <c:v>24.777000000000001</c:v>
                </c:pt>
                <c:pt idx="309">
                  <c:v>24.802</c:v>
                </c:pt>
                <c:pt idx="310">
                  <c:v>24.792999999999999</c:v>
                </c:pt>
                <c:pt idx="311">
                  <c:v>24.815000000000001</c:v>
                </c:pt>
                <c:pt idx="312">
                  <c:v>24.817</c:v>
                </c:pt>
                <c:pt idx="313">
                  <c:v>24.812000000000001</c:v>
                </c:pt>
                <c:pt idx="314">
                  <c:v>24.82</c:v>
                </c:pt>
                <c:pt idx="315">
                  <c:v>24.824999999999999</c:v>
                </c:pt>
                <c:pt idx="316">
                  <c:v>24.812999999999999</c:v>
                </c:pt>
                <c:pt idx="317">
                  <c:v>24.806000000000001</c:v>
                </c:pt>
                <c:pt idx="318">
                  <c:v>24.8</c:v>
                </c:pt>
                <c:pt idx="319">
                  <c:v>24.794</c:v>
                </c:pt>
                <c:pt idx="320">
                  <c:v>24.809000000000001</c:v>
                </c:pt>
                <c:pt idx="321">
                  <c:v>24.815000000000001</c:v>
                </c:pt>
                <c:pt idx="322">
                  <c:v>24.832000000000001</c:v>
                </c:pt>
                <c:pt idx="323">
                  <c:v>24.85</c:v>
                </c:pt>
                <c:pt idx="324">
                  <c:v>24.88</c:v>
                </c:pt>
                <c:pt idx="325">
                  <c:v>24.896999999999998</c:v>
                </c:pt>
                <c:pt idx="326">
                  <c:v>24.917999999999999</c:v>
                </c:pt>
                <c:pt idx="327">
                  <c:v>24.937999999999999</c:v>
                </c:pt>
                <c:pt idx="328">
                  <c:v>24.94</c:v>
                </c:pt>
                <c:pt idx="329">
                  <c:v>24.945</c:v>
                </c:pt>
                <c:pt idx="330">
                  <c:v>24.96</c:v>
                </c:pt>
                <c:pt idx="331">
                  <c:v>24.963000000000001</c:v>
                </c:pt>
                <c:pt idx="332">
                  <c:v>24.957000000000001</c:v>
                </c:pt>
                <c:pt idx="333">
                  <c:v>24.954000000000001</c:v>
                </c:pt>
                <c:pt idx="334">
                  <c:v>24.951000000000001</c:v>
                </c:pt>
                <c:pt idx="335">
                  <c:v>24.943999999999999</c:v>
                </c:pt>
                <c:pt idx="336">
                  <c:v>24.951000000000001</c:v>
                </c:pt>
                <c:pt idx="337">
                  <c:v>24.952000000000002</c:v>
                </c:pt>
                <c:pt idx="338">
                  <c:v>24.957000000000001</c:v>
                </c:pt>
                <c:pt idx="339">
                  <c:v>24.951000000000001</c:v>
                </c:pt>
                <c:pt idx="340">
                  <c:v>24.960999999999999</c:v>
                </c:pt>
                <c:pt idx="341">
                  <c:v>24.940999999999999</c:v>
                </c:pt>
                <c:pt idx="342">
                  <c:v>24.933</c:v>
                </c:pt>
                <c:pt idx="343">
                  <c:v>24.943000000000001</c:v>
                </c:pt>
                <c:pt idx="344">
                  <c:v>24.945</c:v>
                </c:pt>
                <c:pt idx="345">
                  <c:v>24.963000000000001</c:v>
                </c:pt>
                <c:pt idx="346">
                  <c:v>24.978999999999999</c:v>
                </c:pt>
                <c:pt idx="347">
                  <c:v>24.998999999999999</c:v>
                </c:pt>
                <c:pt idx="348">
                  <c:v>25.013999999999999</c:v>
                </c:pt>
                <c:pt idx="349">
                  <c:v>25.03</c:v>
                </c:pt>
                <c:pt idx="350">
                  <c:v>25.035</c:v>
                </c:pt>
                <c:pt idx="351">
                  <c:v>25.04</c:v>
                </c:pt>
                <c:pt idx="352">
                  <c:v>25.045999999999999</c:v>
                </c:pt>
                <c:pt idx="353">
                  <c:v>25.045999999999999</c:v>
                </c:pt>
                <c:pt idx="354">
                  <c:v>25.044</c:v>
                </c:pt>
                <c:pt idx="355">
                  <c:v>25.044</c:v>
                </c:pt>
                <c:pt idx="356">
                  <c:v>25.056000000000001</c:v>
                </c:pt>
                <c:pt idx="357">
                  <c:v>25.084</c:v>
                </c:pt>
                <c:pt idx="358">
                  <c:v>25.085999999999999</c:v>
                </c:pt>
                <c:pt idx="359">
                  <c:v>25.096</c:v>
                </c:pt>
                <c:pt idx="360">
                  <c:v>25.11</c:v>
                </c:pt>
                <c:pt idx="361">
                  <c:v>25.131</c:v>
                </c:pt>
                <c:pt idx="362">
                  <c:v>25.145</c:v>
                </c:pt>
                <c:pt idx="363">
                  <c:v>25.146000000000001</c:v>
                </c:pt>
                <c:pt idx="364">
                  <c:v>25.134</c:v>
                </c:pt>
                <c:pt idx="365">
                  <c:v>25.126000000000001</c:v>
                </c:pt>
                <c:pt idx="366">
                  <c:v>25.111000000000001</c:v>
                </c:pt>
                <c:pt idx="367">
                  <c:v>25.1</c:v>
                </c:pt>
                <c:pt idx="368">
                  <c:v>25.106000000000002</c:v>
                </c:pt>
                <c:pt idx="369">
                  <c:v>25.114999999999998</c:v>
                </c:pt>
                <c:pt idx="370">
                  <c:v>25.103999999999999</c:v>
                </c:pt>
                <c:pt idx="371">
                  <c:v>25.097999999999999</c:v>
                </c:pt>
                <c:pt idx="372">
                  <c:v>25.082999999999998</c:v>
                </c:pt>
                <c:pt idx="373">
                  <c:v>25.111000000000001</c:v>
                </c:pt>
                <c:pt idx="374">
                  <c:v>25.15</c:v>
                </c:pt>
                <c:pt idx="375">
                  <c:v>25.177</c:v>
                </c:pt>
                <c:pt idx="376">
                  <c:v>25.152000000000001</c:v>
                </c:pt>
                <c:pt idx="377">
                  <c:v>25.173999999999999</c:v>
                </c:pt>
                <c:pt idx="378">
                  <c:v>25.178000000000001</c:v>
                </c:pt>
                <c:pt idx="379">
                  <c:v>25.17</c:v>
                </c:pt>
                <c:pt idx="380">
                  <c:v>25.193000000000001</c:v>
                </c:pt>
                <c:pt idx="381">
                  <c:v>25.193000000000001</c:v>
                </c:pt>
                <c:pt idx="382">
                  <c:v>25.212</c:v>
                </c:pt>
                <c:pt idx="383">
                  <c:v>25.22</c:v>
                </c:pt>
                <c:pt idx="384">
                  <c:v>25.244</c:v>
                </c:pt>
                <c:pt idx="385">
                  <c:v>25.206</c:v>
                </c:pt>
                <c:pt idx="386">
                  <c:v>25.315000000000001</c:v>
                </c:pt>
                <c:pt idx="387">
                  <c:v>25.338000000000001</c:v>
                </c:pt>
                <c:pt idx="388">
                  <c:v>25.347999999999999</c:v>
                </c:pt>
                <c:pt idx="389">
                  <c:v>25.349</c:v>
                </c:pt>
                <c:pt idx="390">
                  <c:v>25.353000000000002</c:v>
                </c:pt>
                <c:pt idx="391">
                  <c:v>25.363</c:v>
                </c:pt>
                <c:pt idx="392">
                  <c:v>25.385000000000002</c:v>
                </c:pt>
                <c:pt idx="393">
                  <c:v>25.393000000000001</c:v>
                </c:pt>
                <c:pt idx="394">
                  <c:v>25.4</c:v>
                </c:pt>
                <c:pt idx="395">
                  <c:v>25.402000000000001</c:v>
                </c:pt>
                <c:pt idx="396">
                  <c:v>25.401</c:v>
                </c:pt>
                <c:pt idx="397">
                  <c:v>25.405999999999999</c:v>
                </c:pt>
                <c:pt idx="398">
                  <c:v>25.408999999999999</c:v>
                </c:pt>
                <c:pt idx="399">
                  <c:v>25.402000000000001</c:v>
                </c:pt>
                <c:pt idx="400">
                  <c:v>25.414000000000001</c:v>
                </c:pt>
                <c:pt idx="401">
                  <c:v>25.427</c:v>
                </c:pt>
                <c:pt idx="402">
                  <c:v>25.442</c:v>
                </c:pt>
                <c:pt idx="403">
                  <c:v>25.456</c:v>
                </c:pt>
                <c:pt idx="404">
                  <c:v>25.466999999999999</c:v>
                </c:pt>
                <c:pt idx="405">
                  <c:v>25.481999999999999</c:v>
                </c:pt>
                <c:pt idx="406">
                  <c:v>25.48</c:v>
                </c:pt>
                <c:pt idx="407">
                  <c:v>25.48</c:v>
                </c:pt>
                <c:pt idx="408">
                  <c:v>25.446999999999999</c:v>
                </c:pt>
                <c:pt idx="409">
                  <c:v>25.442</c:v>
                </c:pt>
                <c:pt idx="410">
                  <c:v>25.434000000000001</c:v>
                </c:pt>
                <c:pt idx="411">
                  <c:v>25.443999999999999</c:v>
                </c:pt>
                <c:pt idx="412">
                  <c:v>25.469000000000001</c:v>
                </c:pt>
                <c:pt idx="413">
                  <c:v>25.481999999999999</c:v>
                </c:pt>
                <c:pt idx="414">
                  <c:v>25.509</c:v>
                </c:pt>
                <c:pt idx="415">
                  <c:v>25.530999999999999</c:v>
                </c:pt>
                <c:pt idx="416">
                  <c:v>25.562000000000001</c:v>
                </c:pt>
                <c:pt idx="417">
                  <c:v>25.603000000000002</c:v>
                </c:pt>
                <c:pt idx="418">
                  <c:v>25.645</c:v>
                </c:pt>
                <c:pt idx="419">
                  <c:v>25.675000000000001</c:v>
                </c:pt>
                <c:pt idx="420">
                  <c:v>25.698</c:v>
                </c:pt>
                <c:pt idx="421">
                  <c:v>25.713000000000001</c:v>
                </c:pt>
                <c:pt idx="422">
                  <c:v>25.739000000000001</c:v>
                </c:pt>
                <c:pt idx="423">
                  <c:v>25.741</c:v>
                </c:pt>
                <c:pt idx="424">
                  <c:v>25.744</c:v>
                </c:pt>
                <c:pt idx="425">
                  <c:v>25.768000000000001</c:v>
                </c:pt>
                <c:pt idx="426">
                  <c:v>25.771000000000001</c:v>
                </c:pt>
                <c:pt idx="427">
                  <c:v>25.783999999999999</c:v>
                </c:pt>
                <c:pt idx="428">
                  <c:v>25.745999999999999</c:v>
                </c:pt>
                <c:pt idx="429">
                  <c:v>25.806999999999999</c:v>
                </c:pt>
                <c:pt idx="430">
                  <c:v>25.815999999999999</c:v>
                </c:pt>
                <c:pt idx="431">
                  <c:v>25.834</c:v>
                </c:pt>
                <c:pt idx="432">
                  <c:v>25.83</c:v>
                </c:pt>
                <c:pt idx="433">
                  <c:v>25.841000000000001</c:v>
                </c:pt>
                <c:pt idx="434">
                  <c:v>25.87</c:v>
                </c:pt>
                <c:pt idx="435">
                  <c:v>25.826000000000001</c:v>
                </c:pt>
                <c:pt idx="436">
                  <c:v>25.827999999999999</c:v>
                </c:pt>
                <c:pt idx="437">
                  <c:v>25.808</c:v>
                </c:pt>
                <c:pt idx="438">
                  <c:v>25.83</c:v>
                </c:pt>
                <c:pt idx="439">
                  <c:v>25.818000000000001</c:v>
                </c:pt>
                <c:pt idx="440">
                  <c:v>25.827000000000002</c:v>
                </c:pt>
                <c:pt idx="441">
                  <c:v>25.82</c:v>
                </c:pt>
                <c:pt idx="442">
                  <c:v>25.815999999999999</c:v>
                </c:pt>
                <c:pt idx="443">
                  <c:v>25.734999999999999</c:v>
                </c:pt>
                <c:pt idx="444">
                  <c:v>25.821000000000002</c:v>
                </c:pt>
                <c:pt idx="445">
                  <c:v>25.85</c:v>
                </c:pt>
                <c:pt idx="446">
                  <c:v>25.878</c:v>
                </c:pt>
                <c:pt idx="447">
                  <c:v>25.843</c:v>
                </c:pt>
                <c:pt idx="448">
                  <c:v>25.847999999999999</c:v>
                </c:pt>
                <c:pt idx="449">
                  <c:v>25.853999999999999</c:v>
                </c:pt>
                <c:pt idx="450">
                  <c:v>25.843</c:v>
                </c:pt>
                <c:pt idx="451">
                  <c:v>25.853999999999999</c:v>
                </c:pt>
                <c:pt idx="452">
                  <c:v>25.859000000000002</c:v>
                </c:pt>
                <c:pt idx="453">
                  <c:v>25.847000000000001</c:v>
                </c:pt>
                <c:pt idx="454">
                  <c:v>25.867999999999999</c:v>
                </c:pt>
                <c:pt idx="455">
                  <c:v>25.902000000000001</c:v>
                </c:pt>
                <c:pt idx="456">
                  <c:v>25.934999999999999</c:v>
                </c:pt>
                <c:pt idx="457">
                  <c:v>25.942</c:v>
                </c:pt>
                <c:pt idx="458">
                  <c:v>25.928000000000001</c:v>
                </c:pt>
                <c:pt idx="459">
                  <c:v>25.946000000000002</c:v>
                </c:pt>
                <c:pt idx="460">
                  <c:v>25.972000000000001</c:v>
                </c:pt>
                <c:pt idx="461">
                  <c:v>25.971</c:v>
                </c:pt>
                <c:pt idx="462">
                  <c:v>25.978999999999999</c:v>
                </c:pt>
                <c:pt idx="463">
                  <c:v>26.004000000000001</c:v>
                </c:pt>
                <c:pt idx="464">
                  <c:v>25.995000000000001</c:v>
                </c:pt>
                <c:pt idx="465">
                  <c:v>26.012</c:v>
                </c:pt>
                <c:pt idx="466">
                  <c:v>26.021000000000001</c:v>
                </c:pt>
                <c:pt idx="467">
                  <c:v>26.021999999999998</c:v>
                </c:pt>
                <c:pt idx="468">
                  <c:v>26.033999999999999</c:v>
                </c:pt>
                <c:pt idx="469">
                  <c:v>26.042000000000002</c:v>
                </c:pt>
                <c:pt idx="470">
                  <c:v>26.088999999999999</c:v>
                </c:pt>
                <c:pt idx="471">
                  <c:v>26.096</c:v>
                </c:pt>
                <c:pt idx="472">
                  <c:v>26.117999999999999</c:v>
                </c:pt>
                <c:pt idx="473">
                  <c:v>26.109000000000002</c:v>
                </c:pt>
                <c:pt idx="474">
                  <c:v>26.125</c:v>
                </c:pt>
                <c:pt idx="475">
                  <c:v>26.161999999999999</c:v>
                </c:pt>
                <c:pt idx="476">
                  <c:v>26.170999999999999</c:v>
                </c:pt>
                <c:pt idx="477">
                  <c:v>26.175999999999998</c:v>
                </c:pt>
                <c:pt idx="478">
                  <c:v>26.184000000000001</c:v>
                </c:pt>
                <c:pt idx="479">
                  <c:v>26.192</c:v>
                </c:pt>
                <c:pt idx="480">
                  <c:v>26.209</c:v>
                </c:pt>
                <c:pt idx="481">
                  <c:v>26.209</c:v>
                </c:pt>
                <c:pt idx="482">
                  <c:v>26.222999999999999</c:v>
                </c:pt>
                <c:pt idx="483">
                  <c:v>26.22</c:v>
                </c:pt>
                <c:pt idx="484">
                  <c:v>26.271999999999998</c:v>
                </c:pt>
                <c:pt idx="485">
                  <c:v>26.204999999999998</c:v>
                </c:pt>
                <c:pt idx="486">
                  <c:v>26.206</c:v>
                </c:pt>
                <c:pt idx="487">
                  <c:v>26.204999999999998</c:v>
                </c:pt>
                <c:pt idx="488">
                  <c:v>26.195</c:v>
                </c:pt>
                <c:pt idx="489">
                  <c:v>26.195</c:v>
                </c:pt>
                <c:pt idx="490">
                  <c:v>26.187000000000001</c:v>
                </c:pt>
                <c:pt idx="491">
                  <c:v>26.166</c:v>
                </c:pt>
                <c:pt idx="492">
                  <c:v>26.178000000000001</c:v>
                </c:pt>
                <c:pt idx="493">
                  <c:v>26.2</c:v>
                </c:pt>
                <c:pt idx="494">
                  <c:v>26.236999999999998</c:v>
                </c:pt>
                <c:pt idx="495">
                  <c:v>26.181999999999999</c:v>
                </c:pt>
                <c:pt idx="496">
                  <c:v>26.218</c:v>
                </c:pt>
                <c:pt idx="497">
                  <c:v>26.202999999999999</c:v>
                </c:pt>
                <c:pt idx="498">
                  <c:v>26.233000000000001</c:v>
                </c:pt>
                <c:pt idx="499">
                  <c:v>26.192</c:v>
                </c:pt>
                <c:pt idx="500">
                  <c:v>26.178000000000001</c:v>
                </c:pt>
                <c:pt idx="501">
                  <c:v>26.183</c:v>
                </c:pt>
                <c:pt idx="502">
                  <c:v>26.199000000000002</c:v>
                </c:pt>
                <c:pt idx="503">
                  <c:v>26.201000000000001</c:v>
                </c:pt>
                <c:pt idx="504">
                  <c:v>26.238</c:v>
                </c:pt>
                <c:pt idx="505">
                  <c:v>26.17</c:v>
                </c:pt>
                <c:pt idx="506">
                  <c:v>26.167000000000002</c:v>
                </c:pt>
                <c:pt idx="507">
                  <c:v>26.17</c:v>
                </c:pt>
                <c:pt idx="508">
                  <c:v>26.183</c:v>
                </c:pt>
                <c:pt idx="509">
                  <c:v>26.161999999999999</c:v>
                </c:pt>
                <c:pt idx="510">
                  <c:v>26.152000000000001</c:v>
                </c:pt>
                <c:pt idx="511">
                  <c:v>26.126000000000001</c:v>
                </c:pt>
                <c:pt idx="512">
                  <c:v>26.109000000000002</c:v>
                </c:pt>
                <c:pt idx="513">
                  <c:v>26.081</c:v>
                </c:pt>
                <c:pt idx="514">
                  <c:v>26.062999999999999</c:v>
                </c:pt>
                <c:pt idx="515">
                  <c:v>26.058</c:v>
                </c:pt>
                <c:pt idx="516">
                  <c:v>26.052</c:v>
                </c:pt>
                <c:pt idx="517">
                  <c:v>26.045000000000002</c:v>
                </c:pt>
                <c:pt idx="518">
                  <c:v>26.052</c:v>
                </c:pt>
                <c:pt idx="519">
                  <c:v>26.038</c:v>
                </c:pt>
                <c:pt idx="520">
                  <c:v>26.061</c:v>
                </c:pt>
                <c:pt idx="521">
                  <c:v>26.085000000000001</c:v>
                </c:pt>
                <c:pt idx="522">
                  <c:v>26.1</c:v>
                </c:pt>
                <c:pt idx="523">
                  <c:v>26.125</c:v>
                </c:pt>
                <c:pt idx="524">
                  <c:v>26.132999999999999</c:v>
                </c:pt>
                <c:pt idx="525">
                  <c:v>26.146999999999998</c:v>
                </c:pt>
                <c:pt idx="526">
                  <c:v>26.196999999999999</c:v>
                </c:pt>
                <c:pt idx="527">
                  <c:v>26.227</c:v>
                </c:pt>
                <c:pt idx="528">
                  <c:v>26.266999999999999</c:v>
                </c:pt>
                <c:pt idx="529">
                  <c:v>26.291</c:v>
                </c:pt>
                <c:pt idx="530">
                  <c:v>26.318999999999999</c:v>
                </c:pt>
                <c:pt idx="531">
                  <c:v>26.356999999999999</c:v>
                </c:pt>
                <c:pt idx="532">
                  <c:v>26.363</c:v>
                </c:pt>
                <c:pt idx="533">
                  <c:v>26.385999999999999</c:v>
                </c:pt>
                <c:pt idx="534">
                  <c:v>26.408000000000001</c:v>
                </c:pt>
                <c:pt idx="535">
                  <c:v>26.402000000000001</c:v>
                </c:pt>
                <c:pt idx="536">
                  <c:v>26.411999999999999</c:v>
                </c:pt>
                <c:pt idx="537">
                  <c:v>26.416</c:v>
                </c:pt>
                <c:pt idx="538">
                  <c:v>26.416</c:v>
                </c:pt>
                <c:pt idx="539">
                  <c:v>26.411000000000001</c:v>
                </c:pt>
                <c:pt idx="540">
                  <c:v>26.416</c:v>
                </c:pt>
                <c:pt idx="541">
                  <c:v>26.428000000000001</c:v>
                </c:pt>
                <c:pt idx="542">
                  <c:v>26.408000000000001</c:v>
                </c:pt>
                <c:pt idx="543">
                  <c:v>26.42</c:v>
                </c:pt>
                <c:pt idx="544">
                  <c:v>26.445</c:v>
                </c:pt>
                <c:pt idx="545">
                  <c:v>26.454000000000001</c:v>
                </c:pt>
                <c:pt idx="546">
                  <c:v>26.457000000000001</c:v>
                </c:pt>
                <c:pt idx="547">
                  <c:v>26.45</c:v>
                </c:pt>
                <c:pt idx="548">
                  <c:v>26.448</c:v>
                </c:pt>
                <c:pt idx="549">
                  <c:v>26.431999999999999</c:v>
                </c:pt>
                <c:pt idx="550">
                  <c:v>26.417000000000002</c:v>
                </c:pt>
                <c:pt idx="551">
                  <c:v>26.425000000000001</c:v>
                </c:pt>
                <c:pt idx="552">
                  <c:v>26.393000000000001</c:v>
                </c:pt>
                <c:pt idx="553">
                  <c:v>26.358000000000001</c:v>
                </c:pt>
                <c:pt idx="554">
                  <c:v>26.372</c:v>
                </c:pt>
                <c:pt idx="555">
                  <c:v>26.372</c:v>
                </c:pt>
                <c:pt idx="556">
                  <c:v>26.385000000000002</c:v>
                </c:pt>
                <c:pt idx="557">
                  <c:v>26.39</c:v>
                </c:pt>
                <c:pt idx="558">
                  <c:v>26.408000000000001</c:v>
                </c:pt>
                <c:pt idx="559">
                  <c:v>26.413</c:v>
                </c:pt>
                <c:pt idx="560">
                  <c:v>26.43</c:v>
                </c:pt>
                <c:pt idx="561">
                  <c:v>26.434000000000001</c:v>
                </c:pt>
                <c:pt idx="562">
                  <c:v>26.434999999999999</c:v>
                </c:pt>
                <c:pt idx="563">
                  <c:v>26.452000000000002</c:v>
                </c:pt>
                <c:pt idx="564">
                  <c:v>26.46</c:v>
                </c:pt>
                <c:pt idx="565">
                  <c:v>26.41</c:v>
                </c:pt>
                <c:pt idx="566">
                  <c:v>26.43</c:v>
                </c:pt>
                <c:pt idx="567">
                  <c:v>26.456</c:v>
                </c:pt>
                <c:pt idx="568">
                  <c:v>26.454999999999998</c:v>
                </c:pt>
                <c:pt idx="569">
                  <c:v>26.465</c:v>
                </c:pt>
                <c:pt idx="570">
                  <c:v>26.468</c:v>
                </c:pt>
                <c:pt idx="571">
                  <c:v>26.481999999999999</c:v>
                </c:pt>
                <c:pt idx="572">
                  <c:v>26.486999999999998</c:v>
                </c:pt>
                <c:pt idx="573">
                  <c:v>26.504000000000001</c:v>
                </c:pt>
                <c:pt idx="574">
                  <c:v>26.513000000000002</c:v>
                </c:pt>
                <c:pt idx="575">
                  <c:v>26.507000000000001</c:v>
                </c:pt>
                <c:pt idx="576">
                  <c:v>26.501000000000001</c:v>
                </c:pt>
                <c:pt idx="577">
                  <c:v>26.486999999999998</c:v>
                </c:pt>
                <c:pt idx="578">
                  <c:v>26.486000000000001</c:v>
                </c:pt>
                <c:pt idx="579">
                  <c:v>26.475999999999999</c:v>
                </c:pt>
                <c:pt idx="580">
                  <c:v>26.472999999999999</c:v>
                </c:pt>
                <c:pt idx="581">
                  <c:v>26.475999999999999</c:v>
                </c:pt>
                <c:pt idx="582">
                  <c:v>26.484000000000002</c:v>
                </c:pt>
                <c:pt idx="583">
                  <c:v>26.466000000000001</c:v>
                </c:pt>
                <c:pt idx="584">
                  <c:v>26.483000000000001</c:v>
                </c:pt>
                <c:pt idx="585">
                  <c:v>26.484000000000002</c:v>
                </c:pt>
                <c:pt idx="586">
                  <c:v>26.529</c:v>
                </c:pt>
                <c:pt idx="587">
                  <c:v>26.489000000000001</c:v>
                </c:pt>
                <c:pt idx="588">
                  <c:v>26.516999999999999</c:v>
                </c:pt>
                <c:pt idx="589">
                  <c:v>26.510999999999999</c:v>
                </c:pt>
                <c:pt idx="590">
                  <c:v>26.501999999999999</c:v>
                </c:pt>
                <c:pt idx="591">
                  <c:v>26.495999999999999</c:v>
                </c:pt>
                <c:pt idx="592">
                  <c:v>26.488</c:v>
                </c:pt>
                <c:pt idx="593">
                  <c:v>26.509</c:v>
                </c:pt>
                <c:pt idx="594">
                  <c:v>26.503</c:v>
                </c:pt>
                <c:pt idx="595">
                  <c:v>26.518000000000001</c:v>
                </c:pt>
                <c:pt idx="596">
                  <c:v>26.54</c:v>
                </c:pt>
                <c:pt idx="597">
                  <c:v>26.536000000000001</c:v>
                </c:pt>
                <c:pt idx="598">
                  <c:v>26.564</c:v>
                </c:pt>
                <c:pt idx="599">
                  <c:v>26.536000000000001</c:v>
                </c:pt>
                <c:pt idx="600">
                  <c:v>26.533000000000001</c:v>
                </c:pt>
                <c:pt idx="601">
                  <c:v>26.521000000000001</c:v>
                </c:pt>
                <c:pt idx="602">
                  <c:v>26.524999999999999</c:v>
                </c:pt>
                <c:pt idx="603">
                  <c:v>26.512</c:v>
                </c:pt>
                <c:pt idx="604">
                  <c:v>26.521999999999998</c:v>
                </c:pt>
                <c:pt idx="605">
                  <c:v>26.512</c:v>
                </c:pt>
                <c:pt idx="606">
                  <c:v>26.527000000000001</c:v>
                </c:pt>
                <c:pt idx="607">
                  <c:v>26.53</c:v>
                </c:pt>
                <c:pt idx="608">
                  <c:v>26.539000000000001</c:v>
                </c:pt>
                <c:pt idx="609">
                  <c:v>26.548999999999999</c:v>
                </c:pt>
                <c:pt idx="610">
                  <c:v>26.556999999999999</c:v>
                </c:pt>
                <c:pt idx="611">
                  <c:v>26.562000000000001</c:v>
                </c:pt>
                <c:pt idx="612">
                  <c:v>26.571000000000002</c:v>
                </c:pt>
                <c:pt idx="613">
                  <c:v>26.579000000000001</c:v>
                </c:pt>
                <c:pt idx="614">
                  <c:v>26.588000000000001</c:v>
                </c:pt>
                <c:pt idx="615">
                  <c:v>26.596</c:v>
                </c:pt>
                <c:pt idx="616">
                  <c:v>26.606000000000002</c:v>
                </c:pt>
                <c:pt idx="617">
                  <c:v>26.614999999999998</c:v>
                </c:pt>
                <c:pt idx="618">
                  <c:v>26.614999999999998</c:v>
                </c:pt>
                <c:pt idx="619">
                  <c:v>26.64</c:v>
                </c:pt>
                <c:pt idx="620">
                  <c:v>26.655000000000001</c:v>
                </c:pt>
                <c:pt idx="621">
                  <c:v>26.658000000000001</c:v>
                </c:pt>
                <c:pt idx="622">
                  <c:v>26.667999999999999</c:v>
                </c:pt>
                <c:pt idx="623">
                  <c:v>26.678999999999998</c:v>
                </c:pt>
                <c:pt idx="624">
                  <c:v>26.687999999999999</c:v>
                </c:pt>
                <c:pt idx="625">
                  <c:v>26.699000000000002</c:v>
                </c:pt>
                <c:pt idx="626">
                  <c:v>26.710999999999999</c:v>
                </c:pt>
                <c:pt idx="627">
                  <c:v>26.721</c:v>
                </c:pt>
                <c:pt idx="628">
                  <c:v>26.734999999999999</c:v>
                </c:pt>
                <c:pt idx="629">
                  <c:v>26.742999999999999</c:v>
                </c:pt>
                <c:pt idx="630">
                  <c:v>26.753</c:v>
                </c:pt>
                <c:pt idx="631">
                  <c:v>26.75</c:v>
                </c:pt>
                <c:pt idx="632">
                  <c:v>26.75</c:v>
                </c:pt>
                <c:pt idx="633">
                  <c:v>26.75</c:v>
                </c:pt>
                <c:pt idx="634">
                  <c:v>26.757000000000001</c:v>
                </c:pt>
                <c:pt idx="635">
                  <c:v>26.754999999999999</c:v>
                </c:pt>
                <c:pt idx="636">
                  <c:v>26.74</c:v>
                </c:pt>
                <c:pt idx="637">
                  <c:v>26.748000000000001</c:v>
                </c:pt>
                <c:pt idx="638">
                  <c:v>26.754000000000001</c:v>
                </c:pt>
                <c:pt idx="639">
                  <c:v>26.757999999999999</c:v>
                </c:pt>
                <c:pt idx="640">
                  <c:v>26.762</c:v>
                </c:pt>
                <c:pt idx="641">
                  <c:v>26.765999999999998</c:v>
                </c:pt>
                <c:pt idx="642">
                  <c:v>26.783999999999999</c:v>
                </c:pt>
                <c:pt idx="643">
                  <c:v>26.783000000000001</c:v>
                </c:pt>
                <c:pt idx="644">
                  <c:v>26.802</c:v>
                </c:pt>
                <c:pt idx="645">
                  <c:v>26.802</c:v>
                </c:pt>
                <c:pt idx="646">
                  <c:v>26.811</c:v>
                </c:pt>
                <c:pt idx="647">
                  <c:v>26.812000000000001</c:v>
                </c:pt>
                <c:pt idx="648">
                  <c:v>26.802</c:v>
                </c:pt>
                <c:pt idx="649">
                  <c:v>26.81</c:v>
                </c:pt>
                <c:pt idx="650">
                  <c:v>26.808</c:v>
                </c:pt>
                <c:pt idx="651">
                  <c:v>26.817</c:v>
                </c:pt>
                <c:pt idx="652">
                  <c:v>26.826000000000001</c:v>
                </c:pt>
                <c:pt idx="653">
                  <c:v>26.827000000000002</c:v>
                </c:pt>
                <c:pt idx="654">
                  <c:v>26.821000000000002</c:v>
                </c:pt>
                <c:pt idx="655">
                  <c:v>26.821000000000002</c:v>
                </c:pt>
                <c:pt idx="656">
                  <c:v>26.829000000000001</c:v>
                </c:pt>
                <c:pt idx="657">
                  <c:v>26.835999999999999</c:v>
                </c:pt>
                <c:pt idx="658">
                  <c:v>26.84</c:v>
                </c:pt>
                <c:pt idx="659">
                  <c:v>26.85</c:v>
                </c:pt>
                <c:pt idx="660">
                  <c:v>26.855</c:v>
                </c:pt>
                <c:pt idx="661">
                  <c:v>26.861999999999998</c:v>
                </c:pt>
                <c:pt idx="662">
                  <c:v>26.873000000000001</c:v>
                </c:pt>
                <c:pt idx="663">
                  <c:v>26.876000000000001</c:v>
                </c:pt>
                <c:pt idx="664">
                  <c:v>26.885000000000002</c:v>
                </c:pt>
                <c:pt idx="665">
                  <c:v>26.888000000000002</c:v>
                </c:pt>
                <c:pt idx="666">
                  <c:v>26.890999999999998</c:v>
                </c:pt>
                <c:pt idx="667">
                  <c:v>26.89</c:v>
                </c:pt>
                <c:pt idx="668">
                  <c:v>26.896000000000001</c:v>
                </c:pt>
                <c:pt idx="669">
                  <c:v>26.891999999999999</c:v>
                </c:pt>
                <c:pt idx="670">
                  <c:v>26.882000000000001</c:v>
                </c:pt>
                <c:pt idx="671">
                  <c:v>26.881</c:v>
                </c:pt>
                <c:pt idx="672">
                  <c:v>26.881</c:v>
                </c:pt>
                <c:pt idx="673">
                  <c:v>26.888000000000002</c:v>
                </c:pt>
                <c:pt idx="674">
                  <c:v>26.891999999999999</c:v>
                </c:pt>
                <c:pt idx="675">
                  <c:v>26.888999999999999</c:v>
                </c:pt>
                <c:pt idx="676">
                  <c:v>26.89</c:v>
                </c:pt>
                <c:pt idx="677">
                  <c:v>26.887</c:v>
                </c:pt>
                <c:pt idx="678">
                  <c:v>26.882000000000001</c:v>
                </c:pt>
                <c:pt idx="679">
                  <c:v>26.885999999999999</c:v>
                </c:pt>
                <c:pt idx="680">
                  <c:v>26.884</c:v>
                </c:pt>
                <c:pt idx="681">
                  <c:v>26.885999999999999</c:v>
                </c:pt>
                <c:pt idx="682">
                  <c:v>26.887</c:v>
                </c:pt>
                <c:pt idx="683">
                  <c:v>26.9</c:v>
                </c:pt>
                <c:pt idx="684">
                  <c:v>26.904</c:v>
                </c:pt>
                <c:pt idx="685">
                  <c:v>26.9</c:v>
                </c:pt>
                <c:pt idx="686">
                  <c:v>26.902000000000001</c:v>
                </c:pt>
                <c:pt idx="687">
                  <c:v>26.908000000000001</c:v>
                </c:pt>
                <c:pt idx="688">
                  <c:v>26.904</c:v>
                </c:pt>
                <c:pt idx="689">
                  <c:v>26.911000000000001</c:v>
                </c:pt>
                <c:pt idx="690">
                  <c:v>26.92</c:v>
                </c:pt>
                <c:pt idx="691">
                  <c:v>26.925000000000001</c:v>
                </c:pt>
                <c:pt idx="692">
                  <c:v>26.936</c:v>
                </c:pt>
                <c:pt idx="693">
                  <c:v>26.949000000000002</c:v>
                </c:pt>
                <c:pt idx="694">
                  <c:v>26.962</c:v>
                </c:pt>
                <c:pt idx="695">
                  <c:v>26.966000000000001</c:v>
                </c:pt>
                <c:pt idx="696">
                  <c:v>26.974</c:v>
                </c:pt>
                <c:pt idx="697">
                  <c:v>26.984000000000002</c:v>
                </c:pt>
                <c:pt idx="698">
                  <c:v>26.988</c:v>
                </c:pt>
                <c:pt idx="699">
                  <c:v>26.986000000000001</c:v>
                </c:pt>
                <c:pt idx="700">
                  <c:v>26.988</c:v>
                </c:pt>
                <c:pt idx="701">
                  <c:v>26.994</c:v>
                </c:pt>
                <c:pt idx="702">
                  <c:v>26.986000000000001</c:v>
                </c:pt>
                <c:pt idx="703">
                  <c:v>26.989000000000001</c:v>
                </c:pt>
                <c:pt idx="704">
                  <c:v>26.995999999999999</c:v>
                </c:pt>
                <c:pt idx="705">
                  <c:v>26.994</c:v>
                </c:pt>
                <c:pt idx="706">
                  <c:v>26.994</c:v>
                </c:pt>
                <c:pt idx="707">
                  <c:v>26.99</c:v>
                </c:pt>
                <c:pt idx="708">
                  <c:v>26.99</c:v>
                </c:pt>
                <c:pt idx="709">
                  <c:v>26.992999999999999</c:v>
                </c:pt>
                <c:pt idx="710">
                  <c:v>26.998000000000001</c:v>
                </c:pt>
                <c:pt idx="711">
                  <c:v>27.001999999999999</c:v>
                </c:pt>
                <c:pt idx="712">
                  <c:v>27.007000000000001</c:v>
                </c:pt>
                <c:pt idx="713">
                  <c:v>27.013999999999999</c:v>
                </c:pt>
                <c:pt idx="714">
                  <c:v>27.013000000000002</c:v>
                </c:pt>
                <c:pt idx="715">
                  <c:v>27.023</c:v>
                </c:pt>
                <c:pt idx="716">
                  <c:v>27.030999999999999</c:v>
                </c:pt>
                <c:pt idx="717">
                  <c:v>27.035</c:v>
                </c:pt>
                <c:pt idx="718">
                  <c:v>27.039000000000001</c:v>
                </c:pt>
                <c:pt idx="719">
                  <c:v>27.041</c:v>
                </c:pt>
                <c:pt idx="720">
                  <c:v>27.042999999999999</c:v>
                </c:pt>
                <c:pt idx="721">
                  <c:v>27.038</c:v>
                </c:pt>
                <c:pt idx="722">
                  <c:v>27.026</c:v>
                </c:pt>
                <c:pt idx="723">
                  <c:v>27.032</c:v>
                </c:pt>
                <c:pt idx="724">
                  <c:v>27.026</c:v>
                </c:pt>
                <c:pt idx="725">
                  <c:v>27.029</c:v>
                </c:pt>
                <c:pt idx="726">
                  <c:v>27.032</c:v>
                </c:pt>
                <c:pt idx="727">
                  <c:v>27.035</c:v>
                </c:pt>
                <c:pt idx="728">
                  <c:v>27.041</c:v>
                </c:pt>
                <c:pt idx="729">
                  <c:v>27.042999999999999</c:v>
                </c:pt>
                <c:pt idx="730">
                  <c:v>27.041</c:v>
                </c:pt>
                <c:pt idx="731">
                  <c:v>27.042999999999999</c:v>
                </c:pt>
                <c:pt idx="732">
                  <c:v>27.050999999999998</c:v>
                </c:pt>
                <c:pt idx="733">
                  <c:v>27.048999999999999</c:v>
                </c:pt>
                <c:pt idx="734">
                  <c:v>27.06</c:v>
                </c:pt>
                <c:pt idx="735">
                  <c:v>27.065999999999999</c:v>
                </c:pt>
                <c:pt idx="736">
                  <c:v>27.076000000000001</c:v>
                </c:pt>
                <c:pt idx="737">
                  <c:v>27.077999999999999</c:v>
                </c:pt>
                <c:pt idx="738">
                  <c:v>27.07</c:v>
                </c:pt>
                <c:pt idx="739">
                  <c:v>27.071999999999999</c:v>
                </c:pt>
                <c:pt idx="740">
                  <c:v>27.068000000000001</c:v>
                </c:pt>
                <c:pt idx="741">
                  <c:v>27.062999999999999</c:v>
                </c:pt>
                <c:pt idx="742">
                  <c:v>27.076000000000001</c:v>
                </c:pt>
                <c:pt idx="743">
                  <c:v>27.079000000000001</c:v>
                </c:pt>
                <c:pt idx="744">
                  <c:v>27.085000000000001</c:v>
                </c:pt>
                <c:pt idx="745">
                  <c:v>27.084</c:v>
                </c:pt>
                <c:pt idx="746">
                  <c:v>27.088000000000001</c:v>
                </c:pt>
                <c:pt idx="747">
                  <c:v>27.085000000000001</c:v>
                </c:pt>
                <c:pt idx="748">
                  <c:v>27.082000000000001</c:v>
                </c:pt>
                <c:pt idx="749">
                  <c:v>27.09</c:v>
                </c:pt>
                <c:pt idx="750">
                  <c:v>27.1</c:v>
                </c:pt>
                <c:pt idx="751">
                  <c:v>27.096</c:v>
                </c:pt>
                <c:pt idx="752">
                  <c:v>27.085000000000001</c:v>
                </c:pt>
                <c:pt idx="753">
                  <c:v>27.093</c:v>
                </c:pt>
                <c:pt idx="754">
                  <c:v>27.093</c:v>
                </c:pt>
                <c:pt idx="755">
                  <c:v>27.091999999999999</c:v>
                </c:pt>
                <c:pt idx="756">
                  <c:v>27.09</c:v>
                </c:pt>
                <c:pt idx="757">
                  <c:v>27.091000000000001</c:v>
                </c:pt>
                <c:pt idx="758">
                  <c:v>27.087</c:v>
                </c:pt>
                <c:pt idx="759">
                  <c:v>27.087</c:v>
                </c:pt>
                <c:pt idx="760">
                  <c:v>27.097999999999999</c:v>
                </c:pt>
                <c:pt idx="761">
                  <c:v>27.094000000000001</c:v>
                </c:pt>
                <c:pt idx="762">
                  <c:v>27.097999999999999</c:v>
                </c:pt>
                <c:pt idx="763">
                  <c:v>27.103000000000002</c:v>
                </c:pt>
                <c:pt idx="764">
                  <c:v>27.109000000000002</c:v>
                </c:pt>
                <c:pt idx="765">
                  <c:v>27.116</c:v>
                </c:pt>
                <c:pt idx="766">
                  <c:v>27.114999999999998</c:v>
                </c:pt>
                <c:pt idx="767">
                  <c:v>27.126000000000001</c:v>
                </c:pt>
                <c:pt idx="768">
                  <c:v>27.12</c:v>
                </c:pt>
                <c:pt idx="769">
                  <c:v>27.125</c:v>
                </c:pt>
                <c:pt idx="770">
                  <c:v>27.123999999999999</c:v>
                </c:pt>
                <c:pt idx="771">
                  <c:v>27.12</c:v>
                </c:pt>
                <c:pt idx="772">
                  <c:v>27.123000000000001</c:v>
                </c:pt>
                <c:pt idx="773">
                  <c:v>27.120999999999999</c:v>
                </c:pt>
                <c:pt idx="774">
                  <c:v>27.120999999999999</c:v>
                </c:pt>
                <c:pt idx="775">
                  <c:v>27.119</c:v>
                </c:pt>
                <c:pt idx="776">
                  <c:v>27.132999999999999</c:v>
                </c:pt>
                <c:pt idx="777">
                  <c:v>27.135999999999999</c:v>
                </c:pt>
                <c:pt idx="778">
                  <c:v>27.135000000000002</c:v>
                </c:pt>
                <c:pt idx="779">
                  <c:v>27.135999999999999</c:v>
                </c:pt>
                <c:pt idx="780">
                  <c:v>27.143000000000001</c:v>
                </c:pt>
                <c:pt idx="781">
                  <c:v>27.137</c:v>
                </c:pt>
                <c:pt idx="782">
                  <c:v>27.138999999999999</c:v>
                </c:pt>
                <c:pt idx="783">
                  <c:v>27.146999999999998</c:v>
                </c:pt>
                <c:pt idx="784">
                  <c:v>27.151</c:v>
                </c:pt>
                <c:pt idx="785">
                  <c:v>27.155000000000001</c:v>
                </c:pt>
                <c:pt idx="786">
                  <c:v>27.166</c:v>
                </c:pt>
                <c:pt idx="787">
                  <c:v>27.161000000000001</c:v>
                </c:pt>
                <c:pt idx="788">
                  <c:v>27.157</c:v>
                </c:pt>
                <c:pt idx="789">
                  <c:v>27.17</c:v>
                </c:pt>
                <c:pt idx="790">
                  <c:v>27.173999999999999</c:v>
                </c:pt>
                <c:pt idx="791">
                  <c:v>27.17</c:v>
                </c:pt>
                <c:pt idx="792">
                  <c:v>27.181000000000001</c:v>
                </c:pt>
                <c:pt idx="793">
                  <c:v>27.177</c:v>
                </c:pt>
                <c:pt idx="794">
                  <c:v>27.181999999999999</c:v>
                </c:pt>
                <c:pt idx="795">
                  <c:v>27.177</c:v>
                </c:pt>
                <c:pt idx="796">
                  <c:v>27.178999999999998</c:v>
                </c:pt>
                <c:pt idx="797">
                  <c:v>27.190999999999999</c:v>
                </c:pt>
                <c:pt idx="798">
                  <c:v>27.199000000000002</c:v>
                </c:pt>
                <c:pt idx="799">
                  <c:v>27.202999999999999</c:v>
                </c:pt>
                <c:pt idx="800">
                  <c:v>27.195</c:v>
                </c:pt>
                <c:pt idx="801">
                  <c:v>27.202999999999999</c:v>
                </c:pt>
                <c:pt idx="802">
                  <c:v>27.207000000000001</c:v>
                </c:pt>
                <c:pt idx="803">
                  <c:v>27.206</c:v>
                </c:pt>
                <c:pt idx="804">
                  <c:v>27.218</c:v>
                </c:pt>
                <c:pt idx="805">
                  <c:v>27.209</c:v>
                </c:pt>
                <c:pt idx="806">
                  <c:v>27.206</c:v>
                </c:pt>
                <c:pt idx="807">
                  <c:v>27.204000000000001</c:v>
                </c:pt>
                <c:pt idx="808">
                  <c:v>27.207999999999998</c:v>
                </c:pt>
                <c:pt idx="809">
                  <c:v>27.204000000000001</c:v>
                </c:pt>
                <c:pt idx="810">
                  <c:v>27.204000000000001</c:v>
                </c:pt>
                <c:pt idx="811">
                  <c:v>27.193999999999999</c:v>
                </c:pt>
                <c:pt idx="812">
                  <c:v>27.204999999999998</c:v>
                </c:pt>
                <c:pt idx="813">
                  <c:v>27.207999999999998</c:v>
                </c:pt>
                <c:pt idx="814">
                  <c:v>27.207999999999998</c:v>
                </c:pt>
                <c:pt idx="815">
                  <c:v>27.219000000000001</c:v>
                </c:pt>
                <c:pt idx="816">
                  <c:v>27.216000000000001</c:v>
                </c:pt>
                <c:pt idx="817">
                  <c:v>27.216000000000001</c:v>
                </c:pt>
                <c:pt idx="818">
                  <c:v>27.212</c:v>
                </c:pt>
                <c:pt idx="819">
                  <c:v>27.22</c:v>
                </c:pt>
                <c:pt idx="820">
                  <c:v>27.219000000000001</c:v>
                </c:pt>
                <c:pt idx="821">
                  <c:v>27.202000000000002</c:v>
                </c:pt>
                <c:pt idx="822">
                  <c:v>27.206</c:v>
                </c:pt>
                <c:pt idx="823">
                  <c:v>27.215</c:v>
                </c:pt>
                <c:pt idx="824">
                  <c:v>27.213000000000001</c:v>
                </c:pt>
                <c:pt idx="825">
                  <c:v>27.22</c:v>
                </c:pt>
                <c:pt idx="826">
                  <c:v>27.234999999999999</c:v>
                </c:pt>
                <c:pt idx="827">
                  <c:v>27.234999999999999</c:v>
                </c:pt>
                <c:pt idx="828">
                  <c:v>27.234999999999999</c:v>
                </c:pt>
                <c:pt idx="829">
                  <c:v>27.234999999999999</c:v>
                </c:pt>
                <c:pt idx="830">
                  <c:v>27.239000000000001</c:v>
                </c:pt>
                <c:pt idx="831">
                  <c:v>27.245999999999999</c:v>
                </c:pt>
                <c:pt idx="832">
                  <c:v>27.245999999999999</c:v>
                </c:pt>
                <c:pt idx="833">
                  <c:v>27.245000000000001</c:v>
                </c:pt>
                <c:pt idx="834">
                  <c:v>27.25</c:v>
                </c:pt>
                <c:pt idx="835">
                  <c:v>27.256</c:v>
                </c:pt>
                <c:pt idx="836">
                  <c:v>27.263999999999999</c:v>
                </c:pt>
                <c:pt idx="837">
                  <c:v>27.257999999999999</c:v>
                </c:pt>
                <c:pt idx="838">
                  <c:v>27.271999999999998</c:v>
                </c:pt>
                <c:pt idx="839">
                  <c:v>27.274000000000001</c:v>
                </c:pt>
                <c:pt idx="840">
                  <c:v>27.276</c:v>
                </c:pt>
                <c:pt idx="841">
                  <c:v>27.28</c:v>
                </c:pt>
                <c:pt idx="842">
                  <c:v>27.291</c:v>
                </c:pt>
                <c:pt idx="843">
                  <c:v>27.291</c:v>
                </c:pt>
                <c:pt idx="844">
                  <c:v>27.297000000000001</c:v>
                </c:pt>
                <c:pt idx="845">
                  <c:v>27.295999999999999</c:v>
                </c:pt>
                <c:pt idx="846">
                  <c:v>27.297999999999998</c:v>
                </c:pt>
                <c:pt idx="847">
                  <c:v>27.303000000000001</c:v>
                </c:pt>
                <c:pt idx="848">
                  <c:v>27.3</c:v>
                </c:pt>
                <c:pt idx="849">
                  <c:v>27.298999999999999</c:v>
                </c:pt>
                <c:pt idx="850">
                  <c:v>27.302</c:v>
                </c:pt>
                <c:pt idx="851">
                  <c:v>27.312000000000001</c:v>
                </c:pt>
                <c:pt idx="852">
                  <c:v>27.314</c:v>
                </c:pt>
                <c:pt idx="853">
                  <c:v>27.312000000000001</c:v>
                </c:pt>
                <c:pt idx="854">
                  <c:v>27.32</c:v>
                </c:pt>
                <c:pt idx="855">
                  <c:v>27.317</c:v>
                </c:pt>
                <c:pt idx="856">
                  <c:v>27.326000000000001</c:v>
                </c:pt>
                <c:pt idx="857">
                  <c:v>27.314</c:v>
                </c:pt>
                <c:pt idx="858">
                  <c:v>27.321000000000002</c:v>
                </c:pt>
                <c:pt idx="859">
                  <c:v>27.318000000000001</c:v>
                </c:pt>
                <c:pt idx="860">
                  <c:v>27.314</c:v>
                </c:pt>
                <c:pt idx="861">
                  <c:v>27.306999999999999</c:v>
                </c:pt>
                <c:pt idx="862">
                  <c:v>27.311</c:v>
                </c:pt>
                <c:pt idx="863">
                  <c:v>27.305</c:v>
                </c:pt>
                <c:pt idx="864">
                  <c:v>27.315000000000001</c:v>
                </c:pt>
                <c:pt idx="865">
                  <c:v>27.31</c:v>
                </c:pt>
                <c:pt idx="866">
                  <c:v>27.32</c:v>
                </c:pt>
                <c:pt idx="867">
                  <c:v>27.318999999999999</c:v>
                </c:pt>
                <c:pt idx="868">
                  <c:v>27.321000000000002</c:v>
                </c:pt>
                <c:pt idx="869">
                  <c:v>27.32</c:v>
                </c:pt>
                <c:pt idx="870">
                  <c:v>27.318999999999999</c:v>
                </c:pt>
                <c:pt idx="871">
                  <c:v>27.318999999999999</c:v>
                </c:pt>
                <c:pt idx="872">
                  <c:v>27.315999999999999</c:v>
                </c:pt>
                <c:pt idx="873">
                  <c:v>27.323</c:v>
                </c:pt>
                <c:pt idx="874">
                  <c:v>27.321000000000002</c:v>
                </c:pt>
                <c:pt idx="875">
                  <c:v>27.327000000000002</c:v>
                </c:pt>
                <c:pt idx="876">
                  <c:v>27.338000000000001</c:v>
                </c:pt>
                <c:pt idx="877">
                  <c:v>27.332999999999998</c:v>
                </c:pt>
                <c:pt idx="878">
                  <c:v>27.335000000000001</c:v>
                </c:pt>
                <c:pt idx="879">
                  <c:v>27.344999999999999</c:v>
                </c:pt>
                <c:pt idx="880">
                  <c:v>27.343</c:v>
                </c:pt>
                <c:pt idx="881">
                  <c:v>27.341000000000001</c:v>
                </c:pt>
                <c:pt idx="882">
                  <c:v>27.353000000000002</c:v>
                </c:pt>
                <c:pt idx="883">
                  <c:v>27.347000000000001</c:v>
                </c:pt>
                <c:pt idx="884">
                  <c:v>27.353999999999999</c:v>
                </c:pt>
              </c:numCache>
            </c:numRef>
          </c:yVal>
          <c:smooth val="0"/>
          <c:extLst>
            <c:ext xmlns:c16="http://schemas.microsoft.com/office/drawing/2014/chart" uri="{C3380CC4-5D6E-409C-BE32-E72D297353CC}">
              <c16:uniqueId val="{00000001-EC64-4C91-8561-259CF72A8635}"/>
            </c:ext>
          </c:extLst>
        </c:ser>
        <c:dLbls>
          <c:showLegendKey val="0"/>
          <c:showVal val="0"/>
          <c:showCatName val="0"/>
          <c:showSerName val="0"/>
          <c:showPercent val="0"/>
          <c:showBubbleSize val="0"/>
        </c:dLbls>
        <c:axId val="967069728"/>
        <c:axId val="967077216"/>
      </c:scatterChart>
      <c:valAx>
        <c:axId val="967069728"/>
        <c:scaling>
          <c:orientation val="minMax"/>
          <c:max val="1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a:t>
                </a:r>
                <a:endParaRPr lang="en-US"/>
              </a:p>
            </c:rich>
          </c:tx>
          <c:layout>
            <c:manualLayout>
              <c:xMode val="edge"/>
              <c:yMode val="edge"/>
              <c:x val="0.4480026624968384"/>
              <c:y val="0.810814853207382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077216"/>
        <c:crosses val="autoZero"/>
        <c:crossBetween val="midCat"/>
      </c:valAx>
      <c:valAx>
        <c:axId val="967077216"/>
        <c:scaling>
          <c:orientation val="minMax"/>
          <c:max val="30"/>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a:t>
                </a:r>
                <a:r>
                  <a:rPr lang="en-US" baseline="0"/>
                  <a:t> [Deg. 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069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Trial</a:t>
            </a:r>
            <a:r>
              <a:rPr lang="en-US" b="1" baseline="0"/>
              <a:t> 3: </a:t>
            </a:r>
            <a:r>
              <a:rPr lang="en-US"/>
              <a:t>Temperature vs. Time</a:t>
            </a:r>
          </a:p>
        </c:rich>
      </c:tx>
      <c:layout>
        <c:manualLayout>
          <c:xMode val="edge"/>
          <c:yMode val="edge"/>
          <c:x val="0.38029047113000347"/>
          <c:y val="3.89036251105216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 Lab Data.xlsx]Trial 3'!$C$1</c:f>
              <c:strCache>
                <c:ptCount val="1"/>
                <c:pt idx="0">
                  <c:v>Ch 7 'Inlet' (C°)</c:v>
                </c:pt>
              </c:strCache>
            </c:strRef>
          </c:tx>
          <c:spPr>
            <a:ln w="19050" cap="rnd">
              <a:noFill/>
              <a:round/>
            </a:ln>
            <a:effectLst/>
          </c:spPr>
          <c:marker>
            <c:symbol val="circle"/>
            <c:size val="5"/>
            <c:spPr>
              <a:solidFill>
                <a:schemeClr val="accent1"/>
              </a:solidFill>
              <a:ln w="9525">
                <a:solidFill>
                  <a:schemeClr val="accent1"/>
                </a:solidFill>
              </a:ln>
              <a:effectLst/>
            </c:spPr>
          </c:marker>
          <c:xVal>
            <c:numRef>
              <c:f>'[In Lab Data.xlsx]Trial 3'!$B$2:$B$1156</c:f>
              <c:numCache>
                <c:formatCode>0.00</c:formatCode>
                <c:ptCount val="115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pt idx="885">
                  <c:v>14.75</c:v>
                </c:pt>
                <c:pt idx="886">
                  <c:v>14.766666666666667</c:v>
                </c:pt>
                <c:pt idx="887">
                  <c:v>14.783333333333333</c:v>
                </c:pt>
                <c:pt idx="888">
                  <c:v>14.8</c:v>
                </c:pt>
                <c:pt idx="889">
                  <c:v>14.816666666666666</c:v>
                </c:pt>
                <c:pt idx="890">
                  <c:v>14.833333333333334</c:v>
                </c:pt>
                <c:pt idx="891">
                  <c:v>14.85</c:v>
                </c:pt>
                <c:pt idx="892">
                  <c:v>14.866666666666665</c:v>
                </c:pt>
                <c:pt idx="893">
                  <c:v>14.883333333333331</c:v>
                </c:pt>
                <c:pt idx="894">
                  <c:v>14.9</c:v>
                </c:pt>
                <c:pt idx="895">
                  <c:v>14.916666666666664</c:v>
                </c:pt>
                <c:pt idx="896">
                  <c:v>14.933333333333334</c:v>
                </c:pt>
                <c:pt idx="897">
                  <c:v>14.95</c:v>
                </c:pt>
                <c:pt idx="898">
                  <c:v>14.966666666666669</c:v>
                </c:pt>
                <c:pt idx="899">
                  <c:v>14.983333333333334</c:v>
                </c:pt>
                <c:pt idx="900">
                  <c:v>15</c:v>
                </c:pt>
                <c:pt idx="901">
                  <c:v>15.016666666666666</c:v>
                </c:pt>
                <c:pt idx="902">
                  <c:v>15.033333333333331</c:v>
                </c:pt>
                <c:pt idx="903">
                  <c:v>15.05</c:v>
                </c:pt>
                <c:pt idx="904">
                  <c:v>15.066666666666666</c:v>
                </c:pt>
                <c:pt idx="905">
                  <c:v>15.083333333333332</c:v>
                </c:pt>
                <c:pt idx="906">
                  <c:v>15.1</c:v>
                </c:pt>
                <c:pt idx="907">
                  <c:v>15.116666666666669</c:v>
                </c:pt>
                <c:pt idx="908">
                  <c:v>15.133333333333335</c:v>
                </c:pt>
                <c:pt idx="909">
                  <c:v>15.15</c:v>
                </c:pt>
                <c:pt idx="910">
                  <c:v>15.166666666666666</c:v>
                </c:pt>
                <c:pt idx="911">
                  <c:v>15.183333333333332</c:v>
                </c:pt>
                <c:pt idx="912">
                  <c:v>15.199999999999998</c:v>
                </c:pt>
                <c:pt idx="913">
                  <c:v>15.216666666666667</c:v>
                </c:pt>
                <c:pt idx="914">
                  <c:v>15.233333333333333</c:v>
                </c:pt>
                <c:pt idx="915">
                  <c:v>15.25</c:v>
                </c:pt>
                <c:pt idx="916">
                  <c:v>15.266666666666669</c:v>
                </c:pt>
                <c:pt idx="917">
                  <c:v>15.283333333333335</c:v>
                </c:pt>
                <c:pt idx="918">
                  <c:v>15.3</c:v>
                </c:pt>
                <c:pt idx="919">
                  <c:v>15.316666666666666</c:v>
                </c:pt>
                <c:pt idx="920">
                  <c:v>15.333333333333336</c:v>
                </c:pt>
                <c:pt idx="921">
                  <c:v>15.349999999999998</c:v>
                </c:pt>
                <c:pt idx="922">
                  <c:v>15.366666666666667</c:v>
                </c:pt>
                <c:pt idx="923">
                  <c:v>15.383333333333333</c:v>
                </c:pt>
                <c:pt idx="924">
                  <c:v>15.399999999999999</c:v>
                </c:pt>
                <c:pt idx="925">
                  <c:v>15.416666666666664</c:v>
                </c:pt>
                <c:pt idx="926">
                  <c:v>15.433333333333334</c:v>
                </c:pt>
                <c:pt idx="927">
                  <c:v>15.450000000000001</c:v>
                </c:pt>
                <c:pt idx="928">
                  <c:v>15.466666666666667</c:v>
                </c:pt>
                <c:pt idx="929">
                  <c:v>15.483333333333333</c:v>
                </c:pt>
                <c:pt idx="930">
                  <c:v>15.500000000000002</c:v>
                </c:pt>
                <c:pt idx="931">
                  <c:v>15.516666666666667</c:v>
                </c:pt>
                <c:pt idx="932">
                  <c:v>15.533333333333333</c:v>
                </c:pt>
                <c:pt idx="933">
                  <c:v>15.549999999999999</c:v>
                </c:pt>
                <c:pt idx="934">
                  <c:v>15.566666666666665</c:v>
                </c:pt>
                <c:pt idx="935">
                  <c:v>15.583333333333334</c:v>
                </c:pt>
                <c:pt idx="936">
                  <c:v>15.600000000000001</c:v>
                </c:pt>
                <c:pt idx="937">
                  <c:v>15.616666666666667</c:v>
                </c:pt>
                <c:pt idx="938">
                  <c:v>15.633333333333333</c:v>
                </c:pt>
                <c:pt idx="939">
                  <c:v>15.650000000000002</c:v>
                </c:pt>
                <c:pt idx="940">
                  <c:v>15.666666666666668</c:v>
                </c:pt>
                <c:pt idx="941">
                  <c:v>15.683333333333334</c:v>
                </c:pt>
                <c:pt idx="942">
                  <c:v>15.7</c:v>
                </c:pt>
                <c:pt idx="943">
                  <c:v>15.716666666666665</c:v>
                </c:pt>
                <c:pt idx="944">
                  <c:v>15.733333333333331</c:v>
                </c:pt>
                <c:pt idx="945">
                  <c:v>15.75</c:v>
                </c:pt>
                <c:pt idx="946">
                  <c:v>15.766666666666666</c:v>
                </c:pt>
                <c:pt idx="947">
                  <c:v>15.783333333333333</c:v>
                </c:pt>
                <c:pt idx="948">
                  <c:v>15.800000000000002</c:v>
                </c:pt>
                <c:pt idx="949">
                  <c:v>15.816666666666668</c:v>
                </c:pt>
                <c:pt idx="950">
                  <c:v>15.833333333333334</c:v>
                </c:pt>
                <c:pt idx="951">
                  <c:v>15.85</c:v>
                </c:pt>
                <c:pt idx="952">
                  <c:v>15.866666666666665</c:v>
                </c:pt>
                <c:pt idx="953">
                  <c:v>15.883333333333331</c:v>
                </c:pt>
                <c:pt idx="954">
                  <c:v>15.9</c:v>
                </c:pt>
                <c:pt idx="955">
                  <c:v>15.916666666666666</c:v>
                </c:pt>
                <c:pt idx="956">
                  <c:v>15.933333333333334</c:v>
                </c:pt>
                <c:pt idx="957">
                  <c:v>15.95</c:v>
                </c:pt>
                <c:pt idx="958">
                  <c:v>15.966666666666669</c:v>
                </c:pt>
                <c:pt idx="959">
                  <c:v>15.983333333333334</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numCache>
            </c:numRef>
          </c:xVal>
          <c:yVal>
            <c:numRef>
              <c:f>'[In Lab Data.xlsx]Trial 3'!$C$122:$C$1156</c:f>
              <c:numCache>
                <c:formatCode>General</c:formatCode>
                <c:ptCount val="1035"/>
                <c:pt idx="0">
                  <c:v>23.506</c:v>
                </c:pt>
                <c:pt idx="1">
                  <c:v>23.504000000000001</c:v>
                </c:pt>
                <c:pt idx="2">
                  <c:v>23.492999999999999</c:v>
                </c:pt>
                <c:pt idx="3">
                  <c:v>23.483000000000001</c:v>
                </c:pt>
                <c:pt idx="4">
                  <c:v>23.481999999999999</c:v>
                </c:pt>
                <c:pt idx="5">
                  <c:v>23.474</c:v>
                </c:pt>
                <c:pt idx="6">
                  <c:v>23.475000000000001</c:v>
                </c:pt>
                <c:pt idx="7">
                  <c:v>23.465</c:v>
                </c:pt>
                <c:pt idx="8">
                  <c:v>23.469000000000001</c:v>
                </c:pt>
                <c:pt idx="9">
                  <c:v>23.465</c:v>
                </c:pt>
                <c:pt idx="10">
                  <c:v>23.465</c:v>
                </c:pt>
                <c:pt idx="11">
                  <c:v>23.465</c:v>
                </c:pt>
                <c:pt idx="12">
                  <c:v>23.459</c:v>
                </c:pt>
                <c:pt idx="13">
                  <c:v>23.457999999999998</c:v>
                </c:pt>
                <c:pt idx="14">
                  <c:v>23.465</c:v>
                </c:pt>
                <c:pt idx="15">
                  <c:v>23.468</c:v>
                </c:pt>
                <c:pt idx="16">
                  <c:v>23.472999999999999</c:v>
                </c:pt>
                <c:pt idx="17">
                  <c:v>23.472000000000001</c:v>
                </c:pt>
                <c:pt idx="18">
                  <c:v>23.465</c:v>
                </c:pt>
                <c:pt idx="19">
                  <c:v>23.462</c:v>
                </c:pt>
                <c:pt idx="20">
                  <c:v>23.472000000000001</c:v>
                </c:pt>
                <c:pt idx="21">
                  <c:v>23.488</c:v>
                </c:pt>
                <c:pt idx="22">
                  <c:v>23.498999999999999</c:v>
                </c:pt>
                <c:pt idx="23">
                  <c:v>23.518000000000001</c:v>
                </c:pt>
                <c:pt idx="24">
                  <c:v>23.538</c:v>
                </c:pt>
                <c:pt idx="25">
                  <c:v>23.553000000000001</c:v>
                </c:pt>
                <c:pt idx="26">
                  <c:v>23.577000000000002</c:v>
                </c:pt>
                <c:pt idx="27">
                  <c:v>23.61</c:v>
                </c:pt>
                <c:pt idx="28">
                  <c:v>23.625</c:v>
                </c:pt>
                <c:pt idx="29">
                  <c:v>23.666</c:v>
                </c:pt>
                <c:pt idx="30">
                  <c:v>23.687000000000001</c:v>
                </c:pt>
                <c:pt idx="31">
                  <c:v>23.719000000000001</c:v>
                </c:pt>
                <c:pt idx="32">
                  <c:v>23.736000000000001</c:v>
                </c:pt>
                <c:pt idx="33">
                  <c:v>23.754999999999999</c:v>
                </c:pt>
                <c:pt idx="34">
                  <c:v>23.802</c:v>
                </c:pt>
                <c:pt idx="35">
                  <c:v>23.84</c:v>
                </c:pt>
                <c:pt idx="36">
                  <c:v>23.878</c:v>
                </c:pt>
                <c:pt idx="37">
                  <c:v>23.907</c:v>
                </c:pt>
                <c:pt idx="38">
                  <c:v>23.943999999999999</c:v>
                </c:pt>
                <c:pt idx="39">
                  <c:v>23.988</c:v>
                </c:pt>
                <c:pt idx="40">
                  <c:v>24.018999999999998</c:v>
                </c:pt>
                <c:pt idx="41">
                  <c:v>24.053000000000001</c:v>
                </c:pt>
                <c:pt idx="42">
                  <c:v>24.093</c:v>
                </c:pt>
                <c:pt idx="43">
                  <c:v>24.126999999999999</c:v>
                </c:pt>
                <c:pt idx="44">
                  <c:v>24.164999999999999</c:v>
                </c:pt>
                <c:pt idx="45">
                  <c:v>24.202000000000002</c:v>
                </c:pt>
                <c:pt idx="46">
                  <c:v>24.239000000000001</c:v>
                </c:pt>
                <c:pt idx="47">
                  <c:v>24.285</c:v>
                </c:pt>
                <c:pt idx="48">
                  <c:v>24.321000000000002</c:v>
                </c:pt>
                <c:pt idx="49">
                  <c:v>24.350999999999999</c:v>
                </c:pt>
                <c:pt idx="50">
                  <c:v>24.385000000000002</c:v>
                </c:pt>
                <c:pt idx="51">
                  <c:v>24.42</c:v>
                </c:pt>
                <c:pt idx="52">
                  <c:v>24.463000000000001</c:v>
                </c:pt>
                <c:pt idx="53">
                  <c:v>24.5</c:v>
                </c:pt>
                <c:pt idx="54">
                  <c:v>24.533999999999999</c:v>
                </c:pt>
                <c:pt idx="55">
                  <c:v>24.574999999999999</c:v>
                </c:pt>
                <c:pt idx="56">
                  <c:v>24.605</c:v>
                </c:pt>
                <c:pt idx="57">
                  <c:v>24.643999999999998</c:v>
                </c:pt>
                <c:pt idx="58">
                  <c:v>24.684000000000001</c:v>
                </c:pt>
                <c:pt idx="59">
                  <c:v>24.716000000000001</c:v>
                </c:pt>
                <c:pt idx="60">
                  <c:v>24.751000000000001</c:v>
                </c:pt>
                <c:pt idx="61">
                  <c:v>24.798999999999999</c:v>
                </c:pt>
                <c:pt idx="62">
                  <c:v>24.838000000000001</c:v>
                </c:pt>
                <c:pt idx="63">
                  <c:v>24.876000000000001</c:v>
                </c:pt>
                <c:pt idx="64">
                  <c:v>24.917999999999999</c:v>
                </c:pt>
                <c:pt idx="65">
                  <c:v>24.931000000000001</c:v>
                </c:pt>
                <c:pt idx="66">
                  <c:v>24.991</c:v>
                </c:pt>
                <c:pt idx="67">
                  <c:v>25.015999999999998</c:v>
                </c:pt>
                <c:pt idx="68">
                  <c:v>25.056999999999999</c:v>
                </c:pt>
                <c:pt idx="69">
                  <c:v>25.088999999999999</c:v>
                </c:pt>
                <c:pt idx="70">
                  <c:v>25.120999999999999</c:v>
                </c:pt>
                <c:pt idx="71">
                  <c:v>25.151</c:v>
                </c:pt>
                <c:pt idx="72">
                  <c:v>25.187999999999999</c:v>
                </c:pt>
                <c:pt idx="73">
                  <c:v>25.207000000000001</c:v>
                </c:pt>
                <c:pt idx="74">
                  <c:v>25.247</c:v>
                </c:pt>
                <c:pt idx="75">
                  <c:v>25.271999999999998</c:v>
                </c:pt>
                <c:pt idx="76">
                  <c:v>25.312000000000001</c:v>
                </c:pt>
                <c:pt idx="77">
                  <c:v>25.346</c:v>
                </c:pt>
                <c:pt idx="78">
                  <c:v>25.385999999999999</c:v>
                </c:pt>
                <c:pt idx="79">
                  <c:v>25.399000000000001</c:v>
                </c:pt>
                <c:pt idx="80">
                  <c:v>25.420999999999999</c:v>
                </c:pt>
                <c:pt idx="81">
                  <c:v>25.454000000000001</c:v>
                </c:pt>
                <c:pt idx="82">
                  <c:v>25.481999999999999</c:v>
                </c:pt>
                <c:pt idx="83">
                  <c:v>25.515999999999998</c:v>
                </c:pt>
                <c:pt idx="84">
                  <c:v>25.545000000000002</c:v>
                </c:pt>
                <c:pt idx="85">
                  <c:v>25.562000000000001</c:v>
                </c:pt>
                <c:pt idx="86">
                  <c:v>25.524000000000001</c:v>
                </c:pt>
                <c:pt idx="87">
                  <c:v>25.646999999999998</c:v>
                </c:pt>
                <c:pt idx="88">
                  <c:v>25.687999999999999</c:v>
                </c:pt>
                <c:pt idx="89">
                  <c:v>25.710999999999999</c:v>
                </c:pt>
                <c:pt idx="90">
                  <c:v>25.727</c:v>
                </c:pt>
                <c:pt idx="91">
                  <c:v>25.76</c:v>
                </c:pt>
                <c:pt idx="92">
                  <c:v>25.792999999999999</c:v>
                </c:pt>
                <c:pt idx="93">
                  <c:v>25.812999999999999</c:v>
                </c:pt>
                <c:pt idx="94">
                  <c:v>25.843</c:v>
                </c:pt>
                <c:pt idx="95">
                  <c:v>25.866</c:v>
                </c:pt>
                <c:pt idx="96">
                  <c:v>25.896000000000001</c:v>
                </c:pt>
                <c:pt idx="97">
                  <c:v>25.922999999999998</c:v>
                </c:pt>
                <c:pt idx="98">
                  <c:v>25.954999999999998</c:v>
                </c:pt>
                <c:pt idx="99">
                  <c:v>25.975999999999999</c:v>
                </c:pt>
                <c:pt idx="100">
                  <c:v>26.01</c:v>
                </c:pt>
                <c:pt idx="101">
                  <c:v>26.030999999999999</c:v>
                </c:pt>
                <c:pt idx="102">
                  <c:v>26.061</c:v>
                </c:pt>
                <c:pt idx="103">
                  <c:v>26.085000000000001</c:v>
                </c:pt>
                <c:pt idx="104">
                  <c:v>26.106999999999999</c:v>
                </c:pt>
                <c:pt idx="105">
                  <c:v>26.132000000000001</c:v>
                </c:pt>
                <c:pt idx="106">
                  <c:v>26.158000000000001</c:v>
                </c:pt>
                <c:pt idx="107">
                  <c:v>26.18</c:v>
                </c:pt>
                <c:pt idx="108">
                  <c:v>26.190999999999999</c:v>
                </c:pt>
                <c:pt idx="109">
                  <c:v>26.222999999999999</c:v>
                </c:pt>
                <c:pt idx="110">
                  <c:v>26.234999999999999</c:v>
                </c:pt>
                <c:pt idx="111">
                  <c:v>26.254000000000001</c:v>
                </c:pt>
                <c:pt idx="112">
                  <c:v>26.298999999999999</c:v>
                </c:pt>
                <c:pt idx="113">
                  <c:v>26.309000000000001</c:v>
                </c:pt>
                <c:pt idx="114">
                  <c:v>26.324999999999999</c:v>
                </c:pt>
                <c:pt idx="115">
                  <c:v>26.341999999999999</c:v>
                </c:pt>
                <c:pt idx="116">
                  <c:v>26.370999999999999</c:v>
                </c:pt>
                <c:pt idx="117">
                  <c:v>26.390999999999998</c:v>
                </c:pt>
                <c:pt idx="118">
                  <c:v>26.414000000000001</c:v>
                </c:pt>
                <c:pt idx="119">
                  <c:v>26.431000000000001</c:v>
                </c:pt>
                <c:pt idx="120">
                  <c:v>26.454000000000001</c:v>
                </c:pt>
                <c:pt idx="121">
                  <c:v>26.472000000000001</c:v>
                </c:pt>
                <c:pt idx="122">
                  <c:v>26.501000000000001</c:v>
                </c:pt>
                <c:pt idx="123">
                  <c:v>26.510999999999999</c:v>
                </c:pt>
                <c:pt idx="124">
                  <c:v>26.536999999999999</c:v>
                </c:pt>
                <c:pt idx="125">
                  <c:v>26.536999999999999</c:v>
                </c:pt>
                <c:pt idx="126">
                  <c:v>26.561</c:v>
                </c:pt>
                <c:pt idx="127">
                  <c:v>26.57</c:v>
                </c:pt>
                <c:pt idx="128">
                  <c:v>26.585000000000001</c:v>
                </c:pt>
                <c:pt idx="129">
                  <c:v>26.606999999999999</c:v>
                </c:pt>
                <c:pt idx="130">
                  <c:v>26.626999999999999</c:v>
                </c:pt>
                <c:pt idx="131">
                  <c:v>26.648</c:v>
                </c:pt>
                <c:pt idx="132">
                  <c:v>26.666</c:v>
                </c:pt>
                <c:pt idx="133">
                  <c:v>26.684999999999999</c:v>
                </c:pt>
                <c:pt idx="134">
                  <c:v>26.704999999999998</c:v>
                </c:pt>
                <c:pt idx="135">
                  <c:v>26.721</c:v>
                </c:pt>
                <c:pt idx="136">
                  <c:v>26.728999999999999</c:v>
                </c:pt>
                <c:pt idx="137">
                  <c:v>26.748000000000001</c:v>
                </c:pt>
                <c:pt idx="138">
                  <c:v>26.757000000000001</c:v>
                </c:pt>
                <c:pt idx="139">
                  <c:v>26.776</c:v>
                </c:pt>
                <c:pt idx="140">
                  <c:v>26.802</c:v>
                </c:pt>
                <c:pt idx="141">
                  <c:v>26.811</c:v>
                </c:pt>
                <c:pt idx="142">
                  <c:v>26.826000000000001</c:v>
                </c:pt>
                <c:pt idx="143">
                  <c:v>26.83</c:v>
                </c:pt>
                <c:pt idx="144">
                  <c:v>26.86</c:v>
                </c:pt>
                <c:pt idx="145">
                  <c:v>26.859000000000002</c:v>
                </c:pt>
                <c:pt idx="146">
                  <c:v>26.872</c:v>
                </c:pt>
                <c:pt idx="147">
                  <c:v>26.88</c:v>
                </c:pt>
                <c:pt idx="148">
                  <c:v>26.895</c:v>
                </c:pt>
                <c:pt idx="149">
                  <c:v>26.91</c:v>
                </c:pt>
                <c:pt idx="150">
                  <c:v>26.928000000000001</c:v>
                </c:pt>
                <c:pt idx="151">
                  <c:v>26.946000000000002</c:v>
                </c:pt>
                <c:pt idx="152">
                  <c:v>26.959</c:v>
                </c:pt>
                <c:pt idx="153">
                  <c:v>26.972999999999999</c:v>
                </c:pt>
                <c:pt idx="154">
                  <c:v>26.986000000000001</c:v>
                </c:pt>
                <c:pt idx="155">
                  <c:v>26.998000000000001</c:v>
                </c:pt>
                <c:pt idx="156">
                  <c:v>27.006</c:v>
                </c:pt>
                <c:pt idx="157">
                  <c:v>27.033000000000001</c:v>
                </c:pt>
                <c:pt idx="158">
                  <c:v>27.033000000000001</c:v>
                </c:pt>
                <c:pt idx="159">
                  <c:v>27.023</c:v>
                </c:pt>
                <c:pt idx="160">
                  <c:v>27.055</c:v>
                </c:pt>
                <c:pt idx="161">
                  <c:v>27.068999999999999</c:v>
                </c:pt>
                <c:pt idx="162">
                  <c:v>27.082999999999998</c:v>
                </c:pt>
                <c:pt idx="163">
                  <c:v>27.087</c:v>
                </c:pt>
                <c:pt idx="164">
                  <c:v>27.091999999999999</c:v>
                </c:pt>
                <c:pt idx="165">
                  <c:v>27.102</c:v>
                </c:pt>
                <c:pt idx="166">
                  <c:v>27.12</c:v>
                </c:pt>
                <c:pt idx="167">
                  <c:v>27.129000000000001</c:v>
                </c:pt>
                <c:pt idx="168">
                  <c:v>27.145</c:v>
                </c:pt>
                <c:pt idx="169">
                  <c:v>27.149000000000001</c:v>
                </c:pt>
                <c:pt idx="170">
                  <c:v>27.154</c:v>
                </c:pt>
                <c:pt idx="171">
                  <c:v>27.167000000000002</c:v>
                </c:pt>
                <c:pt idx="172">
                  <c:v>27.181000000000001</c:v>
                </c:pt>
                <c:pt idx="173">
                  <c:v>27.183</c:v>
                </c:pt>
                <c:pt idx="174">
                  <c:v>27.199000000000002</c:v>
                </c:pt>
                <c:pt idx="175">
                  <c:v>27.218</c:v>
                </c:pt>
                <c:pt idx="176">
                  <c:v>27.227</c:v>
                </c:pt>
                <c:pt idx="177">
                  <c:v>27.233000000000001</c:v>
                </c:pt>
                <c:pt idx="178">
                  <c:v>27.231999999999999</c:v>
                </c:pt>
                <c:pt idx="179">
                  <c:v>27.245000000000001</c:v>
                </c:pt>
                <c:pt idx="180">
                  <c:v>27.248999999999999</c:v>
                </c:pt>
                <c:pt idx="181">
                  <c:v>27.260999999999999</c:v>
                </c:pt>
                <c:pt idx="182">
                  <c:v>27.27</c:v>
                </c:pt>
                <c:pt idx="183">
                  <c:v>27.283000000000001</c:v>
                </c:pt>
                <c:pt idx="184">
                  <c:v>27.29</c:v>
                </c:pt>
                <c:pt idx="185">
                  <c:v>27.305</c:v>
                </c:pt>
                <c:pt idx="186">
                  <c:v>27.317</c:v>
                </c:pt>
                <c:pt idx="187">
                  <c:v>27.312000000000001</c:v>
                </c:pt>
                <c:pt idx="188">
                  <c:v>27.324000000000002</c:v>
                </c:pt>
                <c:pt idx="189">
                  <c:v>27.338000000000001</c:v>
                </c:pt>
                <c:pt idx="190">
                  <c:v>27.347999999999999</c:v>
                </c:pt>
                <c:pt idx="191">
                  <c:v>27.361000000000001</c:v>
                </c:pt>
                <c:pt idx="192">
                  <c:v>27.373000000000001</c:v>
                </c:pt>
                <c:pt idx="193">
                  <c:v>27.376999999999999</c:v>
                </c:pt>
                <c:pt idx="194">
                  <c:v>27.378</c:v>
                </c:pt>
                <c:pt idx="195">
                  <c:v>27.388999999999999</c:v>
                </c:pt>
                <c:pt idx="196">
                  <c:v>27.395</c:v>
                </c:pt>
                <c:pt idx="197">
                  <c:v>27.404</c:v>
                </c:pt>
                <c:pt idx="198">
                  <c:v>27.417999999999999</c:v>
                </c:pt>
                <c:pt idx="199">
                  <c:v>27.423999999999999</c:v>
                </c:pt>
                <c:pt idx="200">
                  <c:v>27.419</c:v>
                </c:pt>
                <c:pt idx="201">
                  <c:v>27.428999999999998</c:v>
                </c:pt>
                <c:pt idx="202">
                  <c:v>27.439</c:v>
                </c:pt>
                <c:pt idx="203">
                  <c:v>27.452000000000002</c:v>
                </c:pt>
                <c:pt idx="204">
                  <c:v>27.451000000000001</c:v>
                </c:pt>
                <c:pt idx="205">
                  <c:v>27.457000000000001</c:v>
                </c:pt>
                <c:pt idx="206">
                  <c:v>27.459</c:v>
                </c:pt>
                <c:pt idx="207">
                  <c:v>27.466000000000001</c:v>
                </c:pt>
                <c:pt idx="208">
                  <c:v>27.475000000000001</c:v>
                </c:pt>
                <c:pt idx="209">
                  <c:v>27.457999999999998</c:v>
                </c:pt>
                <c:pt idx="210">
                  <c:v>27.460999999999999</c:v>
                </c:pt>
                <c:pt idx="211">
                  <c:v>27.452999999999999</c:v>
                </c:pt>
                <c:pt idx="212">
                  <c:v>27.466000000000001</c:v>
                </c:pt>
                <c:pt idx="213">
                  <c:v>27.463999999999999</c:v>
                </c:pt>
                <c:pt idx="214">
                  <c:v>27.475000000000001</c:v>
                </c:pt>
                <c:pt idx="215">
                  <c:v>27.486000000000001</c:v>
                </c:pt>
                <c:pt idx="216">
                  <c:v>27.495999999999999</c:v>
                </c:pt>
                <c:pt idx="217">
                  <c:v>27.507999999999999</c:v>
                </c:pt>
                <c:pt idx="218">
                  <c:v>27.518999999999998</c:v>
                </c:pt>
                <c:pt idx="219">
                  <c:v>27.516999999999999</c:v>
                </c:pt>
                <c:pt idx="220">
                  <c:v>27.521999999999998</c:v>
                </c:pt>
                <c:pt idx="221">
                  <c:v>27.53</c:v>
                </c:pt>
                <c:pt idx="222">
                  <c:v>27.532</c:v>
                </c:pt>
                <c:pt idx="223">
                  <c:v>27.536999999999999</c:v>
                </c:pt>
                <c:pt idx="224">
                  <c:v>27.542999999999999</c:v>
                </c:pt>
                <c:pt idx="225">
                  <c:v>27.544</c:v>
                </c:pt>
                <c:pt idx="226">
                  <c:v>27.555</c:v>
                </c:pt>
                <c:pt idx="227">
                  <c:v>27.567</c:v>
                </c:pt>
                <c:pt idx="228">
                  <c:v>27.573</c:v>
                </c:pt>
                <c:pt idx="229">
                  <c:v>27.562000000000001</c:v>
                </c:pt>
                <c:pt idx="230">
                  <c:v>27.574000000000002</c:v>
                </c:pt>
                <c:pt idx="231">
                  <c:v>27.582000000000001</c:v>
                </c:pt>
                <c:pt idx="232">
                  <c:v>27.577000000000002</c:v>
                </c:pt>
                <c:pt idx="233">
                  <c:v>27.588000000000001</c:v>
                </c:pt>
                <c:pt idx="234">
                  <c:v>27.594999999999999</c:v>
                </c:pt>
                <c:pt idx="235">
                  <c:v>27.599</c:v>
                </c:pt>
                <c:pt idx="236">
                  <c:v>27.605</c:v>
                </c:pt>
                <c:pt idx="237">
                  <c:v>27.613</c:v>
                </c:pt>
                <c:pt idx="238">
                  <c:v>27.613</c:v>
                </c:pt>
                <c:pt idx="239">
                  <c:v>27.626999999999999</c:v>
                </c:pt>
                <c:pt idx="240">
                  <c:v>27.611999999999998</c:v>
                </c:pt>
                <c:pt idx="241">
                  <c:v>27.628</c:v>
                </c:pt>
                <c:pt idx="242">
                  <c:v>27.629000000000001</c:v>
                </c:pt>
                <c:pt idx="243">
                  <c:v>27.634</c:v>
                </c:pt>
                <c:pt idx="244">
                  <c:v>27.632000000000001</c:v>
                </c:pt>
                <c:pt idx="245">
                  <c:v>27.638999999999999</c:v>
                </c:pt>
                <c:pt idx="246">
                  <c:v>27.638999999999999</c:v>
                </c:pt>
                <c:pt idx="247">
                  <c:v>27.628</c:v>
                </c:pt>
                <c:pt idx="248">
                  <c:v>27.643000000000001</c:v>
                </c:pt>
                <c:pt idx="249">
                  <c:v>27.652000000000001</c:v>
                </c:pt>
                <c:pt idx="250">
                  <c:v>27.646000000000001</c:v>
                </c:pt>
                <c:pt idx="251">
                  <c:v>27.649000000000001</c:v>
                </c:pt>
                <c:pt idx="252">
                  <c:v>27.655999999999999</c:v>
                </c:pt>
                <c:pt idx="253">
                  <c:v>27.667999999999999</c:v>
                </c:pt>
                <c:pt idx="254">
                  <c:v>27.664999999999999</c:v>
                </c:pt>
                <c:pt idx="255">
                  <c:v>27.667000000000002</c:v>
                </c:pt>
                <c:pt idx="256">
                  <c:v>27.69</c:v>
                </c:pt>
                <c:pt idx="257">
                  <c:v>27.684000000000001</c:v>
                </c:pt>
                <c:pt idx="258">
                  <c:v>27.69</c:v>
                </c:pt>
                <c:pt idx="259">
                  <c:v>27.686</c:v>
                </c:pt>
                <c:pt idx="260">
                  <c:v>27.69</c:v>
                </c:pt>
                <c:pt idx="261">
                  <c:v>27.687000000000001</c:v>
                </c:pt>
                <c:pt idx="262">
                  <c:v>27.69</c:v>
                </c:pt>
                <c:pt idx="263">
                  <c:v>27.695</c:v>
                </c:pt>
                <c:pt idx="264">
                  <c:v>27.699000000000002</c:v>
                </c:pt>
                <c:pt idx="265">
                  <c:v>27.704999999999998</c:v>
                </c:pt>
                <c:pt idx="266">
                  <c:v>27.704999999999998</c:v>
                </c:pt>
                <c:pt idx="267">
                  <c:v>27.718</c:v>
                </c:pt>
                <c:pt idx="268">
                  <c:v>27.719000000000001</c:v>
                </c:pt>
                <c:pt idx="269">
                  <c:v>27.724</c:v>
                </c:pt>
                <c:pt idx="270">
                  <c:v>27.716999999999999</c:v>
                </c:pt>
                <c:pt idx="271">
                  <c:v>27.722999999999999</c:v>
                </c:pt>
                <c:pt idx="272">
                  <c:v>27.731000000000002</c:v>
                </c:pt>
                <c:pt idx="273">
                  <c:v>27.74</c:v>
                </c:pt>
                <c:pt idx="274">
                  <c:v>27.741</c:v>
                </c:pt>
                <c:pt idx="275">
                  <c:v>27.745000000000001</c:v>
                </c:pt>
                <c:pt idx="276">
                  <c:v>27.75</c:v>
                </c:pt>
                <c:pt idx="277">
                  <c:v>27.745000000000001</c:v>
                </c:pt>
                <c:pt idx="278">
                  <c:v>27.751000000000001</c:v>
                </c:pt>
                <c:pt idx="279">
                  <c:v>27.748000000000001</c:v>
                </c:pt>
                <c:pt idx="280">
                  <c:v>27.738</c:v>
                </c:pt>
                <c:pt idx="281">
                  <c:v>27.751000000000001</c:v>
                </c:pt>
                <c:pt idx="282">
                  <c:v>27.747</c:v>
                </c:pt>
                <c:pt idx="283">
                  <c:v>27.753</c:v>
                </c:pt>
                <c:pt idx="284">
                  <c:v>27.75</c:v>
                </c:pt>
                <c:pt idx="285">
                  <c:v>27.762</c:v>
                </c:pt>
                <c:pt idx="286">
                  <c:v>27.756</c:v>
                </c:pt>
                <c:pt idx="287">
                  <c:v>27.765999999999998</c:v>
                </c:pt>
                <c:pt idx="288">
                  <c:v>27.777999999999999</c:v>
                </c:pt>
                <c:pt idx="289">
                  <c:v>27.785</c:v>
                </c:pt>
                <c:pt idx="290">
                  <c:v>27.785</c:v>
                </c:pt>
                <c:pt idx="291">
                  <c:v>27.782</c:v>
                </c:pt>
                <c:pt idx="292">
                  <c:v>27.782</c:v>
                </c:pt>
                <c:pt idx="293">
                  <c:v>27.803000000000001</c:v>
                </c:pt>
                <c:pt idx="294">
                  <c:v>27.803999999999998</c:v>
                </c:pt>
                <c:pt idx="295">
                  <c:v>27.811</c:v>
                </c:pt>
                <c:pt idx="296">
                  <c:v>27.811</c:v>
                </c:pt>
                <c:pt idx="297">
                  <c:v>27.812000000000001</c:v>
                </c:pt>
                <c:pt idx="298">
                  <c:v>27.815000000000001</c:v>
                </c:pt>
                <c:pt idx="299">
                  <c:v>27.827000000000002</c:v>
                </c:pt>
                <c:pt idx="300">
                  <c:v>27.834</c:v>
                </c:pt>
                <c:pt idx="301">
                  <c:v>27.847999999999999</c:v>
                </c:pt>
                <c:pt idx="302">
                  <c:v>27.841999999999999</c:v>
                </c:pt>
                <c:pt idx="303">
                  <c:v>27.847999999999999</c:v>
                </c:pt>
                <c:pt idx="304">
                  <c:v>27.855</c:v>
                </c:pt>
                <c:pt idx="305">
                  <c:v>27.861999999999998</c:v>
                </c:pt>
                <c:pt idx="306">
                  <c:v>27.864999999999998</c:v>
                </c:pt>
                <c:pt idx="307">
                  <c:v>27.873000000000001</c:v>
                </c:pt>
                <c:pt idx="308">
                  <c:v>27.879000000000001</c:v>
                </c:pt>
                <c:pt idx="309">
                  <c:v>27.876000000000001</c:v>
                </c:pt>
                <c:pt idx="310">
                  <c:v>27.873000000000001</c:v>
                </c:pt>
                <c:pt idx="311">
                  <c:v>27.876000000000001</c:v>
                </c:pt>
                <c:pt idx="312">
                  <c:v>27.882000000000001</c:v>
                </c:pt>
                <c:pt idx="313">
                  <c:v>27.884</c:v>
                </c:pt>
                <c:pt idx="314">
                  <c:v>27.893999999999998</c:v>
                </c:pt>
                <c:pt idx="315">
                  <c:v>27.89</c:v>
                </c:pt>
                <c:pt idx="316">
                  <c:v>27.895</c:v>
                </c:pt>
                <c:pt idx="317">
                  <c:v>27.893999999999998</c:v>
                </c:pt>
                <c:pt idx="318">
                  <c:v>27.891999999999999</c:v>
                </c:pt>
                <c:pt idx="319">
                  <c:v>27.891999999999999</c:v>
                </c:pt>
                <c:pt idx="320">
                  <c:v>27.895</c:v>
                </c:pt>
                <c:pt idx="321">
                  <c:v>27.908000000000001</c:v>
                </c:pt>
                <c:pt idx="322">
                  <c:v>27.905999999999999</c:v>
                </c:pt>
                <c:pt idx="323">
                  <c:v>27.916</c:v>
                </c:pt>
                <c:pt idx="324">
                  <c:v>27.917999999999999</c:v>
                </c:pt>
                <c:pt idx="325">
                  <c:v>27.920999999999999</c:v>
                </c:pt>
                <c:pt idx="326">
                  <c:v>27.916</c:v>
                </c:pt>
                <c:pt idx="327">
                  <c:v>27.925999999999998</c:v>
                </c:pt>
                <c:pt idx="328">
                  <c:v>27.925000000000001</c:v>
                </c:pt>
                <c:pt idx="329">
                  <c:v>27.916</c:v>
                </c:pt>
                <c:pt idx="330">
                  <c:v>27.925000000000001</c:v>
                </c:pt>
                <c:pt idx="331">
                  <c:v>27.936</c:v>
                </c:pt>
                <c:pt idx="332">
                  <c:v>27.934999999999999</c:v>
                </c:pt>
                <c:pt idx="333">
                  <c:v>27.934999999999999</c:v>
                </c:pt>
                <c:pt idx="334">
                  <c:v>27.939</c:v>
                </c:pt>
                <c:pt idx="335">
                  <c:v>27.937000000000001</c:v>
                </c:pt>
                <c:pt idx="336">
                  <c:v>27.937999999999999</c:v>
                </c:pt>
                <c:pt idx="337">
                  <c:v>27.933</c:v>
                </c:pt>
                <c:pt idx="338">
                  <c:v>27.939</c:v>
                </c:pt>
                <c:pt idx="339">
                  <c:v>27.945</c:v>
                </c:pt>
                <c:pt idx="340">
                  <c:v>27.951000000000001</c:v>
                </c:pt>
                <c:pt idx="341">
                  <c:v>27.943999999999999</c:v>
                </c:pt>
                <c:pt idx="342">
                  <c:v>27.956</c:v>
                </c:pt>
                <c:pt idx="343">
                  <c:v>27.962</c:v>
                </c:pt>
                <c:pt idx="344">
                  <c:v>27.96</c:v>
                </c:pt>
                <c:pt idx="345">
                  <c:v>27.956</c:v>
                </c:pt>
                <c:pt idx="346">
                  <c:v>27.943999999999999</c:v>
                </c:pt>
                <c:pt idx="347">
                  <c:v>27.957999999999998</c:v>
                </c:pt>
                <c:pt idx="348">
                  <c:v>27.97</c:v>
                </c:pt>
                <c:pt idx="349">
                  <c:v>27.975999999999999</c:v>
                </c:pt>
                <c:pt idx="350">
                  <c:v>27.975000000000001</c:v>
                </c:pt>
                <c:pt idx="351">
                  <c:v>27.974</c:v>
                </c:pt>
                <c:pt idx="352">
                  <c:v>27.98</c:v>
                </c:pt>
                <c:pt idx="353">
                  <c:v>27.984999999999999</c:v>
                </c:pt>
                <c:pt idx="354">
                  <c:v>27.986000000000001</c:v>
                </c:pt>
                <c:pt idx="355">
                  <c:v>27.988</c:v>
                </c:pt>
                <c:pt idx="356">
                  <c:v>27.99</c:v>
                </c:pt>
                <c:pt idx="357">
                  <c:v>27.992999999999999</c:v>
                </c:pt>
                <c:pt idx="358">
                  <c:v>27.988</c:v>
                </c:pt>
                <c:pt idx="359">
                  <c:v>27.986999999999998</c:v>
                </c:pt>
                <c:pt idx="360">
                  <c:v>28.007999999999999</c:v>
                </c:pt>
                <c:pt idx="361">
                  <c:v>28.013000000000002</c:v>
                </c:pt>
                <c:pt idx="362">
                  <c:v>28.030999999999999</c:v>
                </c:pt>
                <c:pt idx="363">
                  <c:v>28.018000000000001</c:v>
                </c:pt>
                <c:pt idx="364">
                  <c:v>28.021000000000001</c:v>
                </c:pt>
                <c:pt idx="365">
                  <c:v>28.015000000000001</c:v>
                </c:pt>
                <c:pt idx="366">
                  <c:v>28.03</c:v>
                </c:pt>
                <c:pt idx="367">
                  <c:v>28.032</c:v>
                </c:pt>
                <c:pt idx="368">
                  <c:v>28.024000000000001</c:v>
                </c:pt>
                <c:pt idx="369">
                  <c:v>28.021000000000001</c:v>
                </c:pt>
                <c:pt idx="370">
                  <c:v>28.016999999999999</c:v>
                </c:pt>
                <c:pt idx="371">
                  <c:v>28.02</c:v>
                </c:pt>
                <c:pt idx="372">
                  <c:v>28.015000000000001</c:v>
                </c:pt>
                <c:pt idx="373">
                  <c:v>28.021000000000001</c:v>
                </c:pt>
                <c:pt idx="374">
                  <c:v>28.018999999999998</c:v>
                </c:pt>
                <c:pt idx="375">
                  <c:v>28.033000000000001</c:v>
                </c:pt>
                <c:pt idx="376">
                  <c:v>28.032</c:v>
                </c:pt>
                <c:pt idx="377">
                  <c:v>28.023</c:v>
                </c:pt>
                <c:pt idx="378">
                  <c:v>28.026</c:v>
                </c:pt>
                <c:pt idx="379">
                  <c:v>28.029</c:v>
                </c:pt>
                <c:pt idx="380">
                  <c:v>28.033999999999999</c:v>
                </c:pt>
                <c:pt idx="381">
                  <c:v>28.036999999999999</c:v>
                </c:pt>
                <c:pt idx="382">
                  <c:v>28.033000000000001</c:v>
                </c:pt>
                <c:pt idx="383">
                  <c:v>28.045000000000002</c:v>
                </c:pt>
                <c:pt idx="384">
                  <c:v>28.045000000000002</c:v>
                </c:pt>
                <c:pt idx="385">
                  <c:v>28.047000000000001</c:v>
                </c:pt>
                <c:pt idx="386">
                  <c:v>28.052</c:v>
                </c:pt>
                <c:pt idx="387">
                  <c:v>28.053000000000001</c:v>
                </c:pt>
                <c:pt idx="388">
                  <c:v>28.055</c:v>
                </c:pt>
                <c:pt idx="389">
                  <c:v>28.056999999999999</c:v>
                </c:pt>
                <c:pt idx="390">
                  <c:v>28.061</c:v>
                </c:pt>
                <c:pt idx="391">
                  <c:v>28.065999999999999</c:v>
                </c:pt>
                <c:pt idx="392">
                  <c:v>28.067</c:v>
                </c:pt>
                <c:pt idx="393">
                  <c:v>28.068999999999999</c:v>
                </c:pt>
                <c:pt idx="394">
                  <c:v>28.073</c:v>
                </c:pt>
                <c:pt idx="395">
                  <c:v>28.074000000000002</c:v>
                </c:pt>
                <c:pt idx="396">
                  <c:v>28.087</c:v>
                </c:pt>
                <c:pt idx="397">
                  <c:v>28.062000000000001</c:v>
                </c:pt>
                <c:pt idx="398">
                  <c:v>28.048999999999999</c:v>
                </c:pt>
                <c:pt idx="399">
                  <c:v>28.056000000000001</c:v>
                </c:pt>
                <c:pt idx="400">
                  <c:v>28.065999999999999</c:v>
                </c:pt>
                <c:pt idx="401">
                  <c:v>28.065999999999999</c:v>
                </c:pt>
                <c:pt idx="402">
                  <c:v>28.056999999999999</c:v>
                </c:pt>
                <c:pt idx="403">
                  <c:v>28.062999999999999</c:v>
                </c:pt>
                <c:pt idx="404">
                  <c:v>28.059000000000001</c:v>
                </c:pt>
                <c:pt idx="405">
                  <c:v>28.074000000000002</c:v>
                </c:pt>
                <c:pt idx="406">
                  <c:v>28.062999999999999</c:v>
                </c:pt>
                <c:pt idx="407">
                  <c:v>28.076000000000001</c:v>
                </c:pt>
                <c:pt idx="408">
                  <c:v>28.085000000000001</c:v>
                </c:pt>
                <c:pt idx="409">
                  <c:v>28.081</c:v>
                </c:pt>
                <c:pt idx="410">
                  <c:v>28.079000000000001</c:v>
                </c:pt>
                <c:pt idx="411">
                  <c:v>28.08</c:v>
                </c:pt>
                <c:pt idx="412">
                  <c:v>28.085000000000001</c:v>
                </c:pt>
                <c:pt idx="413">
                  <c:v>28.084</c:v>
                </c:pt>
                <c:pt idx="414">
                  <c:v>28.091999999999999</c:v>
                </c:pt>
                <c:pt idx="415">
                  <c:v>28.091999999999999</c:v>
                </c:pt>
                <c:pt idx="416">
                  <c:v>28.087</c:v>
                </c:pt>
                <c:pt idx="417">
                  <c:v>28.094000000000001</c:v>
                </c:pt>
                <c:pt idx="418">
                  <c:v>28.103000000000002</c:v>
                </c:pt>
                <c:pt idx="419">
                  <c:v>28.096</c:v>
                </c:pt>
                <c:pt idx="420">
                  <c:v>28.108000000000001</c:v>
                </c:pt>
                <c:pt idx="421">
                  <c:v>28.103000000000002</c:v>
                </c:pt>
                <c:pt idx="422">
                  <c:v>28.106999999999999</c:v>
                </c:pt>
                <c:pt idx="423">
                  <c:v>28.103999999999999</c:v>
                </c:pt>
                <c:pt idx="424">
                  <c:v>28.114999999999998</c:v>
                </c:pt>
                <c:pt idx="425">
                  <c:v>28.111999999999998</c:v>
                </c:pt>
                <c:pt idx="426">
                  <c:v>28.111000000000001</c:v>
                </c:pt>
                <c:pt idx="427">
                  <c:v>28.111000000000001</c:v>
                </c:pt>
                <c:pt idx="428">
                  <c:v>28.117000000000001</c:v>
                </c:pt>
                <c:pt idx="429">
                  <c:v>28.111999999999998</c:v>
                </c:pt>
                <c:pt idx="430">
                  <c:v>28.126000000000001</c:v>
                </c:pt>
                <c:pt idx="431">
                  <c:v>28.125</c:v>
                </c:pt>
                <c:pt idx="432">
                  <c:v>28.129000000000001</c:v>
                </c:pt>
                <c:pt idx="433">
                  <c:v>28.143999999999998</c:v>
                </c:pt>
                <c:pt idx="434">
                  <c:v>28.143000000000001</c:v>
                </c:pt>
                <c:pt idx="435">
                  <c:v>28.141999999999999</c:v>
                </c:pt>
                <c:pt idx="436">
                  <c:v>28.140999999999998</c:v>
                </c:pt>
                <c:pt idx="437">
                  <c:v>28.143999999999998</c:v>
                </c:pt>
                <c:pt idx="438">
                  <c:v>28.146000000000001</c:v>
                </c:pt>
                <c:pt idx="439">
                  <c:v>28.149000000000001</c:v>
                </c:pt>
                <c:pt idx="440">
                  <c:v>28.161000000000001</c:v>
                </c:pt>
                <c:pt idx="441">
                  <c:v>28.166</c:v>
                </c:pt>
                <c:pt idx="442">
                  <c:v>28.146000000000001</c:v>
                </c:pt>
                <c:pt idx="443">
                  <c:v>28.164000000000001</c:v>
                </c:pt>
                <c:pt idx="444">
                  <c:v>28.161000000000001</c:v>
                </c:pt>
                <c:pt idx="445">
                  <c:v>28.16</c:v>
                </c:pt>
                <c:pt idx="446">
                  <c:v>28.173999999999999</c:v>
                </c:pt>
                <c:pt idx="447">
                  <c:v>28.184999999999999</c:v>
                </c:pt>
                <c:pt idx="448">
                  <c:v>28.189</c:v>
                </c:pt>
                <c:pt idx="449">
                  <c:v>28.181999999999999</c:v>
                </c:pt>
                <c:pt idx="450">
                  <c:v>28.181000000000001</c:v>
                </c:pt>
                <c:pt idx="451">
                  <c:v>28.196999999999999</c:v>
                </c:pt>
                <c:pt idx="452">
                  <c:v>28.202999999999999</c:v>
                </c:pt>
                <c:pt idx="453">
                  <c:v>28.222999999999999</c:v>
                </c:pt>
                <c:pt idx="454">
                  <c:v>28.215</c:v>
                </c:pt>
                <c:pt idx="455">
                  <c:v>28.212</c:v>
                </c:pt>
                <c:pt idx="456">
                  <c:v>28.219000000000001</c:v>
                </c:pt>
                <c:pt idx="457">
                  <c:v>28.227</c:v>
                </c:pt>
                <c:pt idx="458">
                  <c:v>28.238</c:v>
                </c:pt>
                <c:pt idx="459">
                  <c:v>28.241</c:v>
                </c:pt>
                <c:pt idx="460">
                  <c:v>28.23</c:v>
                </c:pt>
                <c:pt idx="461">
                  <c:v>28.233000000000001</c:v>
                </c:pt>
                <c:pt idx="462">
                  <c:v>28.236999999999998</c:v>
                </c:pt>
                <c:pt idx="463">
                  <c:v>28.238</c:v>
                </c:pt>
                <c:pt idx="464">
                  <c:v>28.234999999999999</c:v>
                </c:pt>
                <c:pt idx="465">
                  <c:v>28.234999999999999</c:v>
                </c:pt>
                <c:pt idx="466">
                  <c:v>28.206</c:v>
                </c:pt>
                <c:pt idx="467">
                  <c:v>28.21</c:v>
                </c:pt>
                <c:pt idx="468">
                  <c:v>28.218</c:v>
                </c:pt>
                <c:pt idx="469">
                  <c:v>28.207000000000001</c:v>
                </c:pt>
                <c:pt idx="470">
                  <c:v>28.215</c:v>
                </c:pt>
                <c:pt idx="471">
                  <c:v>28.215</c:v>
                </c:pt>
                <c:pt idx="472">
                  <c:v>28.218</c:v>
                </c:pt>
                <c:pt idx="473">
                  <c:v>28.222999999999999</c:v>
                </c:pt>
                <c:pt idx="474">
                  <c:v>28.224</c:v>
                </c:pt>
                <c:pt idx="475">
                  <c:v>28.215</c:v>
                </c:pt>
                <c:pt idx="476">
                  <c:v>28.228999999999999</c:v>
                </c:pt>
                <c:pt idx="477">
                  <c:v>28.218</c:v>
                </c:pt>
                <c:pt idx="478">
                  <c:v>28.228999999999999</c:v>
                </c:pt>
                <c:pt idx="479">
                  <c:v>28.231999999999999</c:v>
                </c:pt>
                <c:pt idx="480">
                  <c:v>28.233000000000001</c:v>
                </c:pt>
                <c:pt idx="481">
                  <c:v>28.222999999999999</c:v>
                </c:pt>
                <c:pt idx="482">
                  <c:v>28.225000000000001</c:v>
                </c:pt>
                <c:pt idx="483">
                  <c:v>28.227</c:v>
                </c:pt>
                <c:pt idx="484">
                  <c:v>28.23</c:v>
                </c:pt>
                <c:pt idx="485">
                  <c:v>28.24</c:v>
                </c:pt>
                <c:pt idx="486">
                  <c:v>28.236999999999998</c:v>
                </c:pt>
                <c:pt idx="487">
                  <c:v>28.238</c:v>
                </c:pt>
                <c:pt idx="488">
                  <c:v>28.239000000000001</c:v>
                </c:pt>
                <c:pt idx="489">
                  <c:v>28.233000000000001</c:v>
                </c:pt>
                <c:pt idx="490">
                  <c:v>28.245999999999999</c:v>
                </c:pt>
                <c:pt idx="491">
                  <c:v>28.24</c:v>
                </c:pt>
                <c:pt idx="492">
                  <c:v>28.245999999999999</c:v>
                </c:pt>
                <c:pt idx="493">
                  <c:v>28.239000000000001</c:v>
                </c:pt>
                <c:pt idx="494">
                  <c:v>28.266999999999999</c:v>
                </c:pt>
                <c:pt idx="495">
                  <c:v>28.29</c:v>
                </c:pt>
                <c:pt idx="496">
                  <c:v>28.292999999999999</c:v>
                </c:pt>
                <c:pt idx="497">
                  <c:v>28.282</c:v>
                </c:pt>
                <c:pt idx="498">
                  <c:v>28.282</c:v>
                </c:pt>
                <c:pt idx="499">
                  <c:v>28.300999999999998</c:v>
                </c:pt>
                <c:pt idx="500">
                  <c:v>28.300999999999998</c:v>
                </c:pt>
                <c:pt idx="501">
                  <c:v>28.286000000000001</c:v>
                </c:pt>
                <c:pt idx="502">
                  <c:v>28.291</c:v>
                </c:pt>
                <c:pt idx="503">
                  <c:v>28.283999999999999</c:v>
                </c:pt>
                <c:pt idx="504">
                  <c:v>28.277000000000001</c:v>
                </c:pt>
                <c:pt idx="505">
                  <c:v>28.280999999999999</c:v>
                </c:pt>
                <c:pt idx="506">
                  <c:v>28.274999999999999</c:v>
                </c:pt>
                <c:pt idx="507">
                  <c:v>28.292999999999999</c:v>
                </c:pt>
                <c:pt idx="508">
                  <c:v>28.285</c:v>
                </c:pt>
                <c:pt idx="509">
                  <c:v>28.286999999999999</c:v>
                </c:pt>
                <c:pt idx="510">
                  <c:v>28.289000000000001</c:v>
                </c:pt>
                <c:pt idx="511">
                  <c:v>28.285</c:v>
                </c:pt>
                <c:pt idx="512">
                  <c:v>28.294</c:v>
                </c:pt>
                <c:pt idx="513">
                  <c:v>28.297999999999998</c:v>
                </c:pt>
                <c:pt idx="514">
                  <c:v>28.3</c:v>
                </c:pt>
                <c:pt idx="515">
                  <c:v>28.289000000000001</c:v>
                </c:pt>
                <c:pt idx="516">
                  <c:v>28.294</c:v>
                </c:pt>
                <c:pt idx="517">
                  <c:v>28.297000000000001</c:v>
                </c:pt>
                <c:pt idx="518">
                  <c:v>28.312000000000001</c:v>
                </c:pt>
                <c:pt idx="519">
                  <c:v>28.298999999999999</c:v>
                </c:pt>
                <c:pt idx="520">
                  <c:v>28.305</c:v>
                </c:pt>
                <c:pt idx="521">
                  <c:v>28.315999999999999</c:v>
                </c:pt>
                <c:pt idx="522">
                  <c:v>28.314</c:v>
                </c:pt>
                <c:pt idx="523">
                  <c:v>28.306000000000001</c:v>
                </c:pt>
                <c:pt idx="524">
                  <c:v>28.318000000000001</c:v>
                </c:pt>
                <c:pt idx="525">
                  <c:v>28.317</c:v>
                </c:pt>
                <c:pt idx="526">
                  <c:v>28.317</c:v>
                </c:pt>
                <c:pt idx="527">
                  <c:v>28.315999999999999</c:v>
                </c:pt>
                <c:pt idx="528">
                  <c:v>28.34</c:v>
                </c:pt>
                <c:pt idx="529">
                  <c:v>28.343</c:v>
                </c:pt>
                <c:pt idx="530">
                  <c:v>28.34</c:v>
                </c:pt>
                <c:pt idx="531">
                  <c:v>28.338000000000001</c:v>
                </c:pt>
                <c:pt idx="532">
                  <c:v>28.34</c:v>
                </c:pt>
                <c:pt idx="533">
                  <c:v>28.350999999999999</c:v>
                </c:pt>
                <c:pt idx="534">
                  <c:v>28.347000000000001</c:v>
                </c:pt>
                <c:pt idx="535">
                  <c:v>28.344000000000001</c:v>
                </c:pt>
                <c:pt idx="536">
                  <c:v>28.353999999999999</c:v>
                </c:pt>
                <c:pt idx="537">
                  <c:v>28.355</c:v>
                </c:pt>
                <c:pt idx="538">
                  <c:v>28.361999999999998</c:v>
                </c:pt>
                <c:pt idx="539">
                  <c:v>28.361999999999998</c:v>
                </c:pt>
                <c:pt idx="540">
                  <c:v>28.356999999999999</c:v>
                </c:pt>
                <c:pt idx="541">
                  <c:v>28.363</c:v>
                </c:pt>
                <c:pt idx="542">
                  <c:v>28.373999999999999</c:v>
                </c:pt>
                <c:pt idx="543">
                  <c:v>28.363</c:v>
                </c:pt>
                <c:pt idx="544">
                  <c:v>28.37</c:v>
                </c:pt>
                <c:pt idx="545">
                  <c:v>28.375</c:v>
                </c:pt>
                <c:pt idx="546">
                  <c:v>28.378</c:v>
                </c:pt>
                <c:pt idx="547">
                  <c:v>28.388999999999999</c:v>
                </c:pt>
                <c:pt idx="548">
                  <c:v>28.387</c:v>
                </c:pt>
                <c:pt idx="549">
                  <c:v>28.38</c:v>
                </c:pt>
                <c:pt idx="550">
                  <c:v>28.385999999999999</c:v>
                </c:pt>
                <c:pt idx="551">
                  <c:v>28.385999999999999</c:v>
                </c:pt>
                <c:pt idx="552">
                  <c:v>28.385000000000002</c:v>
                </c:pt>
                <c:pt idx="553">
                  <c:v>28.393000000000001</c:v>
                </c:pt>
                <c:pt idx="554">
                  <c:v>28.385000000000002</c:v>
                </c:pt>
                <c:pt idx="555">
                  <c:v>28.388999999999999</c:v>
                </c:pt>
                <c:pt idx="556">
                  <c:v>28.39</c:v>
                </c:pt>
                <c:pt idx="557">
                  <c:v>28.387</c:v>
                </c:pt>
                <c:pt idx="558">
                  <c:v>28.404</c:v>
                </c:pt>
                <c:pt idx="559">
                  <c:v>28.398</c:v>
                </c:pt>
                <c:pt idx="560">
                  <c:v>28.404</c:v>
                </c:pt>
                <c:pt idx="561">
                  <c:v>28.396999999999998</c:v>
                </c:pt>
                <c:pt idx="562">
                  <c:v>28.402000000000001</c:v>
                </c:pt>
                <c:pt idx="563">
                  <c:v>28.407</c:v>
                </c:pt>
                <c:pt idx="564">
                  <c:v>28.401</c:v>
                </c:pt>
                <c:pt idx="565">
                  <c:v>28.402999999999999</c:v>
                </c:pt>
                <c:pt idx="566">
                  <c:v>28.405000000000001</c:v>
                </c:pt>
                <c:pt idx="567">
                  <c:v>28.408000000000001</c:v>
                </c:pt>
                <c:pt idx="568">
                  <c:v>28.402999999999999</c:v>
                </c:pt>
                <c:pt idx="569">
                  <c:v>28.411999999999999</c:v>
                </c:pt>
                <c:pt idx="570">
                  <c:v>28.414999999999999</c:v>
                </c:pt>
                <c:pt idx="571">
                  <c:v>28.417999999999999</c:v>
                </c:pt>
                <c:pt idx="572">
                  <c:v>28.417000000000002</c:v>
                </c:pt>
                <c:pt idx="573">
                  <c:v>28.411000000000001</c:v>
                </c:pt>
                <c:pt idx="574">
                  <c:v>28.408000000000001</c:v>
                </c:pt>
                <c:pt idx="575">
                  <c:v>28.408999999999999</c:v>
                </c:pt>
                <c:pt idx="576">
                  <c:v>28.41</c:v>
                </c:pt>
                <c:pt idx="577">
                  <c:v>28.419</c:v>
                </c:pt>
                <c:pt idx="578">
                  <c:v>28.422999999999998</c:v>
                </c:pt>
                <c:pt idx="579">
                  <c:v>28.422999999999998</c:v>
                </c:pt>
                <c:pt idx="580">
                  <c:v>28.43</c:v>
                </c:pt>
                <c:pt idx="581">
                  <c:v>28.427</c:v>
                </c:pt>
                <c:pt idx="582">
                  <c:v>28.417000000000002</c:v>
                </c:pt>
                <c:pt idx="583">
                  <c:v>28.434000000000001</c:v>
                </c:pt>
                <c:pt idx="584">
                  <c:v>28.436</c:v>
                </c:pt>
                <c:pt idx="585">
                  <c:v>28.423999999999999</c:v>
                </c:pt>
                <c:pt idx="586">
                  <c:v>28.42</c:v>
                </c:pt>
                <c:pt idx="587">
                  <c:v>28.425999999999998</c:v>
                </c:pt>
                <c:pt idx="588">
                  <c:v>28.433</c:v>
                </c:pt>
                <c:pt idx="589">
                  <c:v>28.434999999999999</c:v>
                </c:pt>
                <c:pt idx="590">
                  <c:v>28.436</c:v>
                </c:pt>
                <c:pt idx="591">
                  <c:v>28.433</c:v>
                </c:pt>
                <c:pt idx="592">
                  <c:v>28.428000000000001</c:v>
                </c:pt>
                <c:pt idx="593">
                  <c:v>28.443999999999999</c:v>
                </c:pt>
                <c:pt idx="594">
                  <c:v>28.446999999999999</c:v>
                </c:pt>
                <c:pt idx="595">
                  <c:v>28.446999999999999</c:v>
                </c:pt>
                <c:pt idx="596">
                  <c:v>28.451000000000001</c:v>
                </c:pt>
                <c:pt idx="597">
                  <c:v>28.446999999999999</c:v>
                </c:pt>
                <c:pt idx="598">
                  <c:v>28.454000000000001</c:v>
                </c:pt>
                <c:pt idx="599">
                  <c:v>28.454999999999998</c:v>
                </c:pt>
                <c:pt idx="600">
                  <c:v>28.445</c:v>
                </c:pt>
                <c:pt idx="601">
                  <c:v>28.451000000000001</c:v>
                </c:pt>
                <c:pt idx="602">
                  <c:v>28.451000000000001</c:v>
                </c:pt>
                <c:pt idx="603">
                  <c:v>28.465</c:v>
                </c:pt>
                <c:pt idx="604">
                  <c:v>28.452000000000002</c:v>
                </c:pt>
                <c:pt idx="605">
                  <c:v>28.475000000000001</c:v>
                </c:pt>
                <c:pt idx="606">
                  <c:v>28.45</c:v>
                </c:pt>
                <c:pt idx="607">
                  <c:v>28.474</c:v>
                </c:pt>
                <c:pt idx="608">
                  <c:v>28.465</c:v>
                </c:pt>
                <c:pt idx="609">
                  <c:v>28.475999999999999</c:v>
                </c:pt>
                <c:pt idx="610">
                  <c:v>28.452999999999999</c:v>
                </c:pt>
                <c:pt idx="611">
                  <c:v>28.465</c:v>
                </c:pt>
                <c:pt idx="612">
                  <c:v>28.452999999999999</c:v>
                </c:pt>
                <c:pt idx="613">
                  <c:v>28.474</c:v>
                </c:pt>
                <c:pt idx="614">
                  <c:v>28.481999999999999</c:v>
                </c:pt>
                <c:pt idx="615">
                  <c:v>28.474</c:v>
                </c:pt>
                <c:pt idx="616">
                  <c:v>28.481999999999999</c:v>
                </c:pt>
                <c:pt idx="617">
                  <c:v>28.475000000000001</c:v>
                </c:pt>
                <c:pt idx="618">
                  <c:v>28.486999999999998</c:v>
                </c:pt>
                <c:pt idx="619">
                  <c:v>28.486000000000001</c:v>
                </c:pt>
                <c:pt idx="620">
                  <c:v>28.49</c:v>
                </c:pt>
                <c:pt idx="621">
                  <c:v>28.483000000000001</c:v>
                </c:pt>
                <c:pt idx="622">
                  <c:v>28.494</c:v>
                </c:pt>
                <c:pt idx="623">
                  <c:v>28.495999999999999</c:v>
                </c:pt>
                <c:pt idx="624">
                  <c:v>28.498999999999999</c:v>
                </c:pt>
                <c:pt idx="625">
                  <c:v>28.501000000000001</c:v>
                </c:pt>
                <c:pt idx="626">
                  <c:v>28.501999999999999</c:v>
                </c:pt>
                <c:pt idx="627">
                  <c:v>28.503</c:v>
                </c:pt>
                <c:pt idx="628">
                  <c:v>28.504999999999999</c:v>
                </c:pt>
                <c:pt idx="629">
                  <c:v>28.515000000000001</c:v>
                </c:pt>
                <c:pt idx="630">
                  <c:v>28.509</c:v>
                </c:pt>
                <c:pt idx="631">
                  <c:v>28.509</c:v>
                </c:pt>
                <c:pt idx="632">
                  <c:v>28.507000000000001</c:v>
                </c:pt>
                <c:pt idx="633">
                  <c:v>28.518000000000001</c:v>
                </c:pt>
                <c:pt idx="634">
                  <c:v>28.498999999999999</c:v>
                </c:pt>
                <c:pt idx="635">
                  <c:v>28.515999999999998</c:v>
                </c:pt>
                <c:pt idx="636">
                  <c:v>28.509</c:v>
                </c:pt>
                <c:pt idx="637">
                  <c:v>28.513999999999999</c:v>
                </c:pt>
                <c:pt idx="638">
                  <c:v>28.53</c:v>
                </c:pt>
                <c:pt idx="639">
                  <c:v>28.513999999999999</c:v>
                </c:pt>
                <c:pt idx="640">
                  <c:v>28.518000000000001</c:v>
                </c:pt>
                <c:pt idx="641">
                  <c:v>28.518000000000001</c:v>
                </c:pt>
                <c:pt idx="642">
                  <c:v>28.518999999999998</c:v>
                </c:pt>
                <c:pt idx="643">
                  <c:v>28.515000000000001</c:v>
                </c:pt>
                <c:pt idx="644">
                  <c:v>28.53</c:v>
                </c:pt>
                <c:pt idx="645">
                  <c:v>28.536000000000001</c:v>
                </c:pt>
                <c:pt idx="646">
                  <c:v>28.547000000000001</c:v>
                </c:pt>
                <c:pt idx="647">
                  <c:v>28.542999999999999</c:v>
                </c:pt>
                <c:pt idx="648">
                  <c:v>28.544</c:v>
                </c:pt>
                <c:pt idx="649">
                  <c:v>28.541</c:v>
                </c:pt>
                <c:pt idx="650">
                  <c:v>28.547000000000001</c:v>
                </c:pt>
                <c:pt idx="651">
                  <c:v>28.55</c:v>
                </c:pt>
                <c:pt idx="652">
                  <c:v>28.552</c:v>
                </c:pt>
                <c:pt idx="653">
                  <c:v>28.548999999999999</c:v>
                </c:pt>
                <c:pt idx="654">
                  <c:v>28.556000000000001</c:v>
                </c:pt>
                <c:pt idx="655">
                  <c:v>28.547999999999998</c:v>
                </c:pt>
                <c:pt idx="656">
                  <c:v>28.547000000000001</c:v>
                </c:pt>
                <c:pt idx="657">
                  <c:v>28.553999999999998</c:v>
                </c:pt>
                <c:pt idx="658">
                  <c:v>28.548999999999999</c:v>
                </c:pt>
                <c:pt idx="659">
                  <c:v>28.550999999999998</c:v>
                </c:pt>
                <c:pt idx="660">
                  <c:v>28.552</c:v>
                </c:pt>
                <c:pt idx="661">
                  <c:v>28.548999999999999</c:v>
                </c:pt>
                <c:pt idx="662">
                  <c:v>28.565999999999999</c:v>
                </c:pt>
                <c:pt idx="663">
                  <c:v>28.562999999999999</c:v>
                </c:pt>
                <c:pt idx="664">
                  <c:v>28.561</c:v>
                </c:pt>
                <c:pt idx="665">
                  <c:v>28.568000000000001</c:v>
                </c:pt>
                <c:pt idx="666">
                  <c:v>28.568999999999999</c:v>
                </c:pt>
                <c:pt idx="667">
                  <c:v>28.556999999999999</c:v>
                </c:pt>
                <c:pt idx="668">
                  <c:v>28.565000000000001</c:v>
                </c:pt>
                <c:pt idx="669">
                  <c:v>28.568999999999999</c:v>
                </c:pt>
                <c:pt idx="670">
                  <c:v>28.579000000000001</c:v>
                </c:pt>
                <c:pt idx="671">
                  <c:v>28.577000000000002</c:v>
                </c:pt>
                <c:pt idx="672">
                  <c:v>28.587</c:v>
                </c:pt>
                <c:pt idx="673">
                  <c:v>28.58</c:v>
                </c:pt>
                <c:pt idx="674">
                  <c:v>28.585999999999999</c:v>
                </c:pt>
                <c:pt idx="675">
                  <c:v>28.587</c:v>
                </c:pt>
                <c:pt idx="676">
                  <c:v>28.587</c:v>
                </c:pt>
                <c:pt idx="677">
                  <c:v>28.587</c:v>
                </c:pt>
                <c:pt idx="678">
                  <c:v>28.594999999999999</c:v>
                </c:pt>
                <c:pt idx="679">
                  <c:v>28.594999999999999</c:v>
                </c:pt>
                <c:pt idx="680">
                  <c:v>28.591000000000001</c:v>
                </c:pt>
                <c:pt idx="681">
                  <c:v>28.593</c:v>
                </c:pt>
                <c:pt idx="682">
                  <c:v>28.591000000000001</c:v>
                </c:pt>
                <c:pt idx="683">
                  <c:v>28.608000000000001</c:v>
                </c:pt>
                <c:pt idx="684">
                  <c:v>28.597999999999999</c:v>
                </c:pt>
                <c:pt idx="685">
                  <c:v>28.603000000000002</c:v>
                </c:pt>
                <c:pt idx="686">
                  <c:v>28.606000000000002</c:v>
                </c:pt>
                <c:pt idx="687">
                  <c:v>28.608000000000001</c:v>
                </c:pt>
                <c:pt idx="688">
                  <c:v>28.61</c:v>
                </c:pt>
                <c:pt idx="689">
                  <c:v>28.611999999999998</c:v>
                </c:pt>
                <c:pt idx="690">
                  <c:v>28.614999999999998</c:v>
                </c:pt>
                <c:pt idx="691">
                  <c:v>28.611000000000001</c:v>
                </c:pt>
                <c:pt idx="692">
                  <c:v>28.611000000000001</c:v>
                </c:pt>
                <c:pt idx="693">
                  <c:v>28.616</c:v>
                </c:pt>
                <c:pt idx="694">
                  <c:v>28.614999999999998</c:v>
                </c:pt>
                <c:pt idx="695">
                  <c:v>28.614999999999998</c:v>
                </c:pt>
                <c:pt idx="696">
                  <c:v>28.617000000000001</c:v>
                </c:pt>
                <c:pt idx="697">
                  <c:v>28.614999999999998</c:v>
                </c:pt>
                <c:pt idx="698">
                  <c:v>28.625</c:v>
                </c:pt>
                <c:pt idx="699">
                  <c:v>28.626000000000001</c:v>
                </c:pt>
                <c:pt idx="700">
                  <c:v>28.632999999999999</c:v>
                </c:pt>
                <c:pt idx="701">
                  <c:v>28.620999999999999</c:v>
                </c:pt>
                <c:pt idx="702">
                  <c:v>28.623000000000001</c:v>
                </c:pt>
                <c:pt idx="703">
                  <c:v>28.626999999999999</c:v>
                </c:pt>
                <c:pt idx="704">
                  <c:v>28.635999999999999</c:v>
                </c:pt>
                <c:pt idx="705">
                  <c:v>28.635999999999999</c:v>
                </c:pt>
                <c:pt idx="706">
                  <c:v>28.631</c:v>
                </c:pt>
                <c:pt idx="707">
                  <c:v>28.643999999999998</c:v>
                </c:pt>
                <c:pt idx="708">
                  <c:v>28.64</c:v>
                </c:pt>
                <c:pt idx="709">
                  <c:v>28.649000000000001</c:v>
                </c:pt>
                <c:pt idx="710">
                  <c:v>28.646999999999998</c:v>
                </c:pt>
                <c:pt idx="711">
                  <c:v>28.643999999999998</c:v>
                </c:pt>
                <c:pt idx="712">
                  <c:v>28.649000000000001</c:v>
                </c:pt>
                <c:pt idx="713">
                  <c:v>28.643999999999998</c:v>
                </c:pt>
                <c:pt idx="714">
                  <c:v>28.645</c:v>
                </c:pt>
                <c:pt idx="715">
                  <c:v>28.641999999999999</c:v>
                </c:pt>
                <c:pt idx="716">
                  <c:v>28.658000000000001</c:v>
                </c:pt>
                <c:pt idx="717">
                  <c:v>28.651</c:v>
                </c:pt>
                <c:pt idx="718">
                  <c:v>28.664000000000001</c:v>
                </c:pt>
                <c:pt idx="719">
                  <c:v>28.657</c:v>
                </c:pt>
                <c:pt idx="720">
                  <c:v>28.667000000000002</c:v>
                </c:pt>
                <c:pt idx="721">
                  <c:v>28.675000000000001</c:v>
                </c:pt>
                <c:pt idx="722">
                  <c:v>28.673999999999999</c:v>
                </c:pt>
                <c:pt idx="723">
                  <c:v>28.678000000000001</c:v>
                </c:pt>
                <c:pt idx="724">
                  <c:v>28.686</c:v>
                </c:pt>
                <c:pt idx="725">
                  <c:v>28.695</c:v>
                </c:pt>
                <c:pt idx="726">
                  <c:v>28.702000000000002</c:v>
                </c:pt>
                <c:pt idx="727">
                  <c:v>28.69</c:v>
                </c:pt>
                <c:pt idx="728">
                  <c:v>28.693000000000001</c:v>
                </c:pt>
                <c:pt idx="729">
                  <c:v>28.699000000000002</c:v>
                </c:pt>
                <c:pt idx="730">
                  <c:v>28.701000000000001</c:v>
                </c:pt>
                <c:pt idx="731">
                  <c:v>28.693999999999999</c:v>
                </c:pt>
                <c:pt idx="732">
                  <c:v>28.704000000000001</c:v>
                </c:pt>
                <c:pt idx="733">
                  <c:v>28.693999999999999</c:v>
                </c:pt>
                <c:pt idx="734">
                  <c:v>28.704000000000001</c:v>
                </c:pt>
                <c:pt idx="735">
                  <c:v>28.702000000000002</c:v>
                </c:pt>
                <c:pt idx="736">
                  <c:v>28.702000000000002</c:v>
                </c:pt>
                <c:pt idx="737">
                  <c:v>28.702999999999999</c:v>
                </c:pt>
                <c:pt idx="738">
                  <c:v>28.7</c:v>
                </c:pt>
                <c:pt idx="739">
                  <c:v>28.695</c:v>
                </c:pt>
                <c:pt idx="740">
                  <c:v>28.71</c:v>
                </c:pt>
                <c:pt idx="741">
                  <c:v>28.713000000000001</c:v>
                </c:pt>
                <c:pt idx="742">
                  <c:v>28.716999999999999</c:v>
                </c:pt>
                <c:pt idx="743">
                  <c:v>28.71</c:v>
                </c:pt>
                <c:pt idx="744">
                  <c:v>28.713999999999999</c:v>
                </c:pt>
                <c:pt idx="745">
                  <c:v>28.71</c:v>
                </c:pt>
                <c:pt idx="746">
                  <c:v>28.844000000000001</c:v>
                </c:pt>
                <c:pt idx="747">
                  <c:v>28.713999999999999</c:v>
                </c:pt>
                <c:pt idx="748">
                  <c:v>28.7</c:v>
                </c:pt>
                <c:pt idx="749">
                  <c:v>28.724</c:v>
                </c:pt>
                <c:pt idx="750">
                  <c:v>28.725000000000001</c:v>
                </c:pt>
                <c:pt idx="751">
                  <c:v>28.710999999999999</c:v>
                </c:pt>
                <c:pt idx="752">
                  <c:v>28.728000000000002</c:v>
                </c:pt>
                <c:pt idx="753">
                  <c:v>28.728000000000002</c:v>
                </c:pt>
                <c:pt idx="754">
                  <c:v>28.733000000000001</c:v>
                </c:pt>
                <c:pt idx="755">
                  <c:v>28.727</c:v>
                </c:pt>
                <c:pt idx="756">
                  <c:v>28.73</c:v>
                </c:pt>
                <c:pt idx="757">
                  <c:v>28.725999999999999</c:v>
                </c:pt>
                <c:pt idx="758">
                  <c:v>28.731000000000002</c:v>
                </c:pt>
                <c:pt idx="759">
                  <c:v>28.725999999999999</c:v>
                </c:pt>
                <c:pt idx="760">
                  <c:v>28.733000000000001</c:v>
                </c:pt>
                <c:pt idx="761">
                  <c:v>28.734999999999999</c:v>
                </c:pt>
                <c:pt idx="762">
                  <c:v>28.747</c:v>
                </c:pt>
                <c:pt idx="763">
                  <c:v>28.736999999999998</c:v>
                </c:pt>
                <c:pt idx="764">
                  <c:v>28.744</c:v>
                </c:pt>
                <c:pt idx="765">
                  <c:v>28.748999999999999</c:v>
                </c:pt>
                <c:pt idx="766">
                  <c:v>28.754999999999999</c:v>
                </c:pt>
                <c:pt idx="767">
                  <c:v>28.751999999999999</c:v>
                </c:pt>
                <c:pt idx="768">
                  <c:v>28.768999999999998</c:v>
                </c:pt>
                <c:pt idx="769">
                  <c:v>28.77</c:v>
                </c:pt>
                <c:pt idx="770">
                  <c:v>28.765000000000001</c:v>
                </c:pt>
                <c:pt idx="771">
                  <c:v>28.774000000000001</c:v>
                </c:pt>
                <c:pt idx="772">
                  <c:v>28.777999999999999</c:v>
                </c:pt>
                <c:pt idx="773">
                  <c:v>28.779</c:v>
                </c:pt>
                <c:pt idx="774">
                  <c:v>28.780999999999999</c:v>
                </c:pt>
                <c:pt idx="775">
                  <c:v>28.780999999999999</c:v>
                </c:pt>
                <c:pt idx="776">
                  <c:v>28.754999999999999</c:v>
                </c:pt>
                <c:pt idx="777">
                  <c:v>28.76</c:v>
                </c:pt>
                <c:pt idx="778">
                  <c:v>28.766999999999999</c:v>
                </c:pt>
                <c:pt idx="779">
                  <c:v>28.771999999999998</c:v>
                </c:pt>
                <c:pt idx="780">
                  <c:v>28.765000000000001</c:v>
                </c:pt>
                <c:pt idx="781">
                  <c:v>28.76</c:v>
                </c:pt>
                <c:pt idx="782">
                  <c:v>28.759</c:v>
                </c:pt>
                <c:pt idx="783">
                  <c:v>28.771000000000001</c:v>
                </c:pt>
                <c:pt idx="784">
                  <c:v>28.774999999999999</c:v>
                </c:pt>
                <c:pt idx="785">
                  <c:v>28.774999999999999</c:v>
                </c:pt>
                <c:pt idx="786">
                  <c:v>28.774999999999999</c:v>
                </c:pt>
                <c:pt idx="787">
                  <c:v>28.783000000000001</c:v>
                </c:pt>
                <c:pt idx="788">
                  <c:v>28.774000000000001</c:v>
                </c:pt>
                <c:pt idx="789">
                  <c:v>28.78</c:v>
                </c:pt>
                <c:pt idx="790">
                  <c:v>28.783000000000001</c:v>
                </c:pt>
                <c:pt idx="791">
                  <c:v>28.782</c:v>
                </c:pt>
                <c:pt idx="792">
                  <c:v>28.782</c:v>
                </c:pt>
                <c:pt idx="793">
                  <c:v>28.776</c:v>
                </c:pt>
                <c:pt idx="794">
                  <c:v>28.771999999999998</c:v>
                </c:pt>
                <c:pt idx="795">
                  <c:v>28.774999999999999</c:v>
                </c:pt>
                <c:pt idx="796">
                  <c:v>28.771999999999998</c:v>
                </c:pt>
                <c:pt idx="797">
                  <c:v>28.776</c:v>
                </c:pt>
                <c:pt idx="798">
                  <c:v>28.780999999999999</c:v>
                </c:pt>
                <c:pt idx="799">
                  <c:v>28.78</c:v>
                </c:pt>
                <c:pt idx="800">
                  <c:v>28.782</c:v>
                </c:pt>
                <c:pt idx="801">
                  <c:v>28.792000000000002</c:v>
                </c:pt>
                <c:pt idx="802">
                  <c:v>28.791</c:v>
                </c:pt>
                <c:pt idx="803">
                  <c:v>28.792999999999999</c:v>
                </c:pt>
                <c:pt idx="804">
                  <c:v>28.797000000000001</c:v>
                </c:pt>
                <c:pt idx="805">
                  <c:v>28.791</c:v>
                </c:pt>
                <c:pt idx="806">
                  <c:v>28.8</c:v>
                </c:pt>
                <c:pt idx="807">
                  <c:v>28.803000000000001</c:v>
                </c:pt>
                <c:pt idx="808">
                  <c:v>28.795000000000002</c:v>
                </c:pt>
                <c:pt idx="809">
                  <c:v>28.794</c:v>
                </c:pt>
                <c:pt idx="810">
                  <c:v>28.795000000000002</c:v>
                </c:pt>
                <c:pt idx="811">
                  <c:v>28.792000000000002</c:v>
                </c:pt>
                <c:pt idx="812">
                  <c:v>28.798999999999999</c:v>
                </c:pt>
                <c:pt idx="813">
                  <c:v>28.792999999999999</c:v>
                </c:pt>
                <c:pt idx="814">
                  <c:v>28.795999999999999</c:v>
                </c:pt>
                <c:pt idx="815">
                  <c:v>28.797000000000001</c:v>
                </c:pt>
                <c:pt idx="816">
                  <c:v>28.800999999999998</c:v>
                </c:pt>
                <c:pt idx="817">
                  <c:v>28.803000000000001</c:v>
                </c:pt>
                <c:pt idx="818">
                  <c:v>28.808</c:v>
                </c:pt>
                <c:pt idx="819">
                  <c:v>28.803000000000001</c:v>
                </c:pt>
                <c:pt idx="820">
                  <c:v>28.806999999999999</c:v>
                </c:pt>
                <c:pt idx="821">
                  <c:v>28.803000000000001</c:v>
                </c:pt>
                <c:pt idx="822">
                  <c:v>28.803000000000001</c:v>
                </c:pt>
                <c:pt idx="823">
                  <c:v>28.806999999999999</c:v>
                </c:pt>
                <c:pt idx="824">
                  <c:v>28.817</c:v>
                </c:pt>
                <c:pt idx="825">
                  <c:v>28.818999999999999</c:v>
                </c:pt>
                <c:pt idx="826">
                  <c:v>28.811</c:v>
                </c:pt>
                <c:pt idx="827">
                  <c:v>28.81</c:v>
                </c:pt>
                <c:pt idx="828">
                  <c:v>28.815000000000001</c:v>
                </c:pt>
                <c:pt idx="829">
                  <c:v>28.821999999999999</c:v>
                </c:pt>
                <c:pt idx="830">
                  <c:v>28.812000000000001</c:v>
                </c:pt>
                <c:pt idx="831">
                  <c:v>28.812000000000001</c:v>
                </c:pt>
                <c:pt idx="832">
                  <c:v>28.811</c:v>
                </c:pt>
                <c:pt idx="833">
                  <c:v>28.824999999999999</c:v>
                </c:pt>
                <c:pt idx="834">
                  <c:v>28.818999999999999</c:v>
                </c:pt>
                <c:pt idx="835">
                  <c:v>28.83</c:v>
                </c:pt>
                <c:pt idx="836">
                  <c:v>28.826000000000001</c:v>
                </c:pt>
                <c:pt idx="837">
                  <c:v>28.831</c:v>
                </c:pt>
                <c:pt idx="838">
                  <c:v>28.841000000000001</c:v>
                </c:pt>
                <c:pt idx="839">
                  <c:v>28.835000000000001</c:v>
                </c:pt>
                <c:pt idx="840">
                  <c:v>28.841000000000001</c:v>
                </c:pt>
                <c:pt idx="841">
                  <c:v>28.834</c:v>
                </c:pt>
                <c:pt idx="842">
                  <c:v>28.837</c:v>
                </c:pt>
                <c:pt idx="843">
                  <c:v>28.835000000000001</c:v>
                </c:pt>
                <c:pt idx="844">
                  <c:v>28.841000000000001</c:v>
                </c:pt>
                <c:pt idx="845">
                  <c:v>28.841000000000001</c:v>
                </c:pt>
                <c:pt idx="846">
                  <c:v>28.84</c:v>
                </c:pt>
                <c:pt idx="847">
                  <c:v>28.834</c:v>
                </c:pt>
                <c:pt idx="848">
                  <c:v>28.838999999999999</c:v>
                </c:pt>
                <c:pt idx="849">
                  <c:v>28.846</c:v>
                </c:pt>
                <c:pt idx="850">
                  <c:v>28.834</c:v>
                </c:pt>
                <c:pt idx="851">
                  <c:v>28.834</c:v>
                </c:pt>
                <c:pt idx="852">
                  <c:v>28.844000000000001</c:v>
                </c:pt>
                <c:pt idx="853">
                  <c:v>28.824000000000002</c:v>
                </c:pt>
                <c:pt idx="854">
                  <c:v>28.818000000000001</c:v>
                </c:pt>
                <c:pt idx="855">
                  <c:v>28.831</c:v>
                </c:pt>
                <c:pt idx="856">
                  <c:v>28.835000000000001</c:v>
                </c:pt>
                <c:pt idx="857">
                  <c:v>28.838999999999999</c:v>
                </c:pt>
                <c:pt idx="858">
                  <c:v>28.83</c:v>
                </c:pt>
                <c:pt idx="859">
                  <c:v>28.831</c:v>
                </c:pt>
                <c:pt idx="860">
                  <c:v>28.83</c:v>
                </c:pt>
                <c:pt idx="861">
                  <c:v>28.827000000000002</c:v>
                </c:pt>
                <c:pt idx="862">
                  <c:v>28.824000000000002</c:v>
                </c:pt>
                <c:pt idx="863">
                  <c:v>28.831</c:v>
                </c:pt>
                <c:pt idx="864">
                  <c:v>28.829000000000001</c:v>
                </c:pt>
                <c:pt idx="865">
                  <c:v>28.835000000000001</c:v>
                </c:pt>
                <c:pt idx="866">
                  <c:v>28.823</c:v>
                </c:pt>
                <c:pt idx="867">
                  <c:v>28.823</c:v>
                </c:pt>
                <c:pt idx="868">
                  <c:v>28.817</c:v>
                </c:pt>
                <c:pt idx="869">
                  <c:v>28.815999999999999</c:v>
                </c:pt>
                <c:pt idx="870">
                  <c:v>28.818999999999999</c:v>
                </c:pt>
                <c:pt idx="871">
                  <c:v>28.824999999999999</c:v>
                </c:pt>
                <c:pt idx="872">
                  <c:v>28.821999999999999</c:v>
                </c:pt>
                <c:pt idx="873">
                  <c:v>28.824000000000002</c:v>
                </c:pt>
                <c:pt idx="874">
                  <c:v>28.821000000000002</c:v>
                </c:pt>
                <c:pt idx="875">
                  <c:v>28.817</c:v>
                </c:pt>
                <c:pt idx="876">
                  <c:v>28.82</c:v>
                </c:pt>
                <c:pt idx="877">
                  <c:v>28.824999999999999</c:v>
                </c:pt>
                <c:pt idx="878">
                  <c:v>28.823</c:v>
                </c:pt>
                <c:pt idx="879">
                  <c:v>28.827000000000002</c:v>
                </c:pt>
                <c:pt idx="880">
                  <c:v>28.829000000000001</c:v>
                </c:pt>
                <c:pt idx="881">
                  <c:v>28.824000000000002</c:v>
                </c:pt>
                <c:pt idx="882">
                  <c:v>28.832000000000001</c:v>
                </c:pt>
                <c:pt idx="883">
                  <c:v>28.832999999999998</c:v>
                </c:pt>
                <c:pt idx="884">
                  <c:v>28.834</c:v>
                </c:pt>
                <c:pt idx="885">
                  <c:v>28.823</c:v>
                </c:pt>
                <c:pt idx="886">
                  <c:v>28.829000000000001</c:v>
                </c:pt>
                <c:pt idx="887">
                  <c:v>28.824000000000002</c:v>
                </c:pt>
                <c:pt idx="888">
                  <c:v>28.826000000000001</c:v>
                </c:pt>
                <c:pt idx="889">
                  <c:v>28.829000000000001</c:v>
                </c:pt>
                <c:pt idx="890">
                  <c:v>28.812999999999999</c:v>
                </c:pt>
                <c:pt idx="891">
                  <c:v>28.838000000000001</c:v>
                </c:pt>
                <c:pt idx="892">
                  <c:v>28.821999999999999</c:v>
                </c:pt>
                <c:pt idx="893">
                  <c:v>28.832999999999998</c:v>
                </c:pt>
                <c:pt idx="894">
                  <c:v>28.824999999999999</c:v>
                </c:pt>
                <c:pt idx="895">
                  <c:v>28.818999999999999</c:v>
                </c:pt>
                <c:pt idx="896">
                  <c:v>28.82</c:v>
                </c:pt>
                <c:pt idx="897">
                  <c:v>28.815999999999999</c:v>
                </c:pt>
                <c:pt idx="898">
                  <c:v>28.812000000000001</c:v>
                </c:pt>
                <c:pt idx="899">
                  <c:v>28.818999999999999</c:v>
                </c:pt>
                <c:pt idx="900">
                  <c:v>28.815000000000001</c:v>
                </c:pt>
                <c:pt idx="901">
                  <c:v>28.823</c:v>
                </c:pt>
                <c:pt idx="902">
                  <c:v>28.821999999999999</c:v>
                </c:pt>
                <c:pt idx="903">
                  <c:v>28.818000000000001</c:v>
                </c:pt>
                <c:pt idx="904">
                  <c:v>28.812000000000001</c:v>
                </c:pt>
                <c:pt idx="905">
                  <c:v>28.812999999999999</c:v>
                </c:pt>
                <c:pt idx="906">
                  <c:v>28.805</c:v>
                </c:pt>
                <c:pt idx="907">
                  <c:v>28.809000000000001</c:v>
                </c:pt>
                <c:pt idx="908">
                  <c:v>28.821000000000002</c:v>
                </c:pt>
                <c:pt idx="909">
                  <c:v>28.823</c:v>
                </c:pt>
                <c:pt idx="910">
                  <c:v>28.827000000000002</c:v>
                </c:pt>
                <c:pt idx="911">
                  <c:v>28.824000000000002</c:v>
                </c:pt>
                <c:pt idx="912">
                  <c:v>28.827999999999999</c:v>
                </c:pt>
                <c:pt idx="913">
                  <c:v>28.827000000000002</c:v>
                </c:pt>
                <c:pt idx="914">
                  <c:v>28.824999999999999</c:v>
                </c:pt>
                <c:pt idx="915">
                  <c:v>28.827999999999999</c:v>
                </c:pt>
                <c:pt idx="916">
                  <c:v>28.824000000000002</c:v>
                </c:pt>
                <c:pt idx="917">
                  <c:v>28.817</c:v>
                </c:pt>
                <c:pt idx="918">
                  <c:v>28.831</c:v>
                </c:pt>
                <c:pt idx="919">
                  <c:v>28.831</c:v>
                </c:pt>
                <c:pt idx="920">
                  <c:v>28.826000000000001</c:v>
                </c:pt>
                <c:pt idx="921">
                  <c:v>28.82</c:v>
                </c:pt>
                <c:pt idx="922">
                  <c:v>28.824000000000002</c:v>
                </c:pt>
                <c:pt idx="923">
                  <c:v>28.823</c:v>
                </c:pt>
                <c:pt idx="924">
                  <c:v>28.829000000000001</c:v>
                </c:pt>
                <c:pt idx="925">
                  <c:v>28.827999999999999</c:v>
                </c:pt>
                <c:pt idx="926">
                  <c:v>28.831</c:v>
                </c:pt>
                <c:pt idx="927">
                  <c:v>28.834</c:v>
                </c:pt>
                <c:pt idx="928">
                  <c:v>28.827999999999999</c:v>
                </c:pt>
                <c:pt idx="929">
                  <c:v>28.834</c:v>
                </c:pt>
                <c:pt idx="930">
                  <c:v>28.824000000000002</c:v>
                </c:pt>
                <c:pt idx="931">
                  <c:v>28.821000000000002</c:v>
                </c:pt>
                <c:pt idx="932">
                  <c:v>28.827000000000002</c:v>
                </c:pt>
                <c:pt idx="933">
                  <c:v>28.827000000000002</c:v>
                </c:pt>
                <c:pt idx="934">
                  <c:v>28.835000000000001</c:v>
                </c:pt>
                <c:pt idx="935">
                  <c:v>28.832000000000001</c:v>
                </c:pt>
                <c:pt idx="936">
                  <c:v>28.829000000000001</c:v>
                </c:pt>
                <c:pt idx="937">
                  <c:v>28.838999999999999</c:v>
                </c:pt>
                <c:pt idx="938">
                  <c:v>28.835000000000001</c:v>
                </c:pt>
                <c:pt idx="939">
                  <c:v>28.84</c:v>
                </c:pt>
                <c:pt idx="940">
                  <c:v>28.832000000000001</c:v>
                </c:pt>
                <c:pt idx="941">
                  <c:v>28.831</c:v>
                </c:pt>
                <c:pt idx="942">
                  <c:v>28.832000000000001</c:v>
                </c:pt>
                <c:pt idx="943">
                  <c:v>28.832000000000001</c:v>
                </c:pt>
                <c:pt idx="944">
                  <c:v>28.831</c:v>
                </c:pt>
                <c:pt idx="945">
                  <c:v>28.824000000000002</c:v>
                </c:pt>
                <c:pt idx="946">
                  <c:v>28.832000000000001</c:v>
                </c:pt>
                <c:pt idx="947">
                  <c:v>28.837</c:v>
                </c:pt>
                <c:pt idx="948">
                  <c:v>28.831</c:v>
                </c:pt>
                <c:pt idx="949">
                  <c:v>28.843</c:v>
                </c:pt>
                <c:pt idx="950">
                  <c:v>28.841999999999999</c:v>
                </c:pt>
                <c:pt idx="951">
                  <c:v>28.841000000000001</c:v>
                </c:pt>
                <c:pt idx="952">
                  <c:v>28.832999999999998</c:v>
                </c:pt>
                <c:pt idx="953">
                  <c:v>28.834</c:v>
                </c:pt>
                <c:pt idx="954">
                  <c:v>28.827999999999999</c:v>
                </c:pt>
                <c:pt idx="955">
                  <c:v>28.829000000000001</c:v>
                </c:pt>
                <c:pt idx="956">
                  <c:v>28.82</c:v>
                </c:pt>
                <c:pt idx="957">
                  <c:v>28.829000000000001</c:v>
                </c:pt>
                <c:pt idx="958">
                  <c:v>28.821999999999999</c:v>
                </c:pt>
                <c:pt idx="959">
                  <c:v>28.831</c:v>
                </c:pt>
                <c:pt idx="960">
                  <c:v>28.838000000000001</c:v>
                </c:pt>
                <c:pt idx="961">
                  <c:v>28.844000000000001</c:v>
                </c:pt>
                <c:pt idx="962">
                  <c:v>28.832000000000001</c:v>
                </c:pt>
                <c:pt idx="963">
                  <c:v>28.835999999999999</c:v>
                </c:pt>
                <c:pt idx="964">
                  <c:v>28.84</c:v>
                </c:pt>
                <c:pt idx="965">
                  <c:v>28.838999999999999</c:v>
                </c:pt>
                <c:pt idx="966">
                  <c:v>28.834</c:v>
                </c:pt>
                <c:pt idx="967">
                  <c:v>28.826000000000001</c:v>
                </c:pt>
                <c:pt idx="968">
                  <c:v>28.829000000000001</c:v>
                </c:pt>
                <c:pt idx="969">
                  <c:v>28.827000000000002</c:v>
                </c:pt>
                <c:pt idx="970">
                  <c:v>28.832999999999998</c:v>
                </c:pt>
                <c:pt idx="971">
                  <c:v>28.832000000000001</c:v>
                </c:pt>
                <c:pt idx="972">
                  <c:v>28.831</c:v>
                </c:pt>
                <c:pt idx="973">
                  <c:v>28.823</c:v>
                </c:pt>
                <c:pt idx="974">
                  <c:v>28.835000000000001</c:v>
                </c:pt>
                <c:pt idx="975">
                  <c:v>28.835000000000001</c:v>
                </c:pt>
                <c:pt idx="976">
                  <c:v>28.834</c:v>
                </c:pt>
                <c:pt idx="977">
                  <c:v>28.832999999999998</c:v>
                </c:pt>
                <c:pt idx="978">
                  <c:v>28.831</c:v>
                </c:pt>
                <c:pt idx="979">
                  <c:v>28.834</c:v>
                </c:pt>
                <c:pt idx="980">
                  <c:v>28.834</c:v>
                </c:pt>
                <c:pt idx="981">
                  <c:v>28.84</c:v>
                </c:pt>
                <c:pt idx="982">
                  <c:v>28.827000000000002</c:v>
                </c:pt>
                <c:pt idx="983">
                  <c:v>28.847000000000001</c:v>
                </c:pt>
                <c:pt idx="984">
                  <c:v>28.838999999999999</c:v>
                </c:pt>
                <c:pt idx="985">
                  <c:v>28.838000000000001</c:v>
                </c:pt>
                <c:pt idx="986">
                  <c:v>28.844000000000001</c:v>
                </c:pt>
                <c:pt idx="987">
                  <c:v>28.853000000000002</c:v>
                </c:pt>
                <c:pt idx="988">
                  <c:v>28.849</c:v>
                </c:pt>
                <c:pt idx="989">
                  <c:v>28.858000000000001</c:v>
                </c:pt>
                <c:pt idx="990">
                  <c:v>28.863</c:v>
                </c:pt>
                <c:pt idx="991">
                  <c:v>28.856000000000002</c:v>
                </c:pt>
                <c:pt idx="992">
                  <c:v>28.85</c:v>
                </c:pt>
                <c:pt idx="993">
                  <c:v>28.847999999999999</c:v>
                </c:pt>
                <c:pt idx="994">
                  <c:v>28.867000000000001</c:v>
                </c:pt>
                <c:pt idx="995">
                  <c:v>28.853999999999999</c:v>
                </c:pt>
                <c:pt idx="996">
                  <c:v>28.855</c:v>
                </c:pt>
                <c:pt idx="997">
                  <c:v>28.86</c:v>
                </c:pt>
                <c:pt idx="998">
                  <c:v>28.861999999999998</c:v>
                </c:pt>
                <c:pt idx="999">
                  <c:v>28.870999999999999</c:v>
                </c:pt>
                <c:pt idx="1000">
                  <c:v>28.867000000000001</c:v>
                </c:pt>
                <c:pt idx="1001">
                  <c:v>28.87</c:v>
                </c:pt>
                <c:pt idx="1002">
                  <c:v>28.867999999999999</c:v>
                </c:pt>
                <c:pt idx="1003">
                  <c:v>28.864000000000001</c:v>
                </c:pt>
                <c:pt idx="1004">
                  <c:v>28.873000000000001</c:v>
                </c:pt>
                <c:pt idx="1005">
                  <c:v>28.875</c:v>
                </c:pt>
                <c:pt idx="1006">
                  <c:v>28.882000000000001</c:v>
                </c:pt>
                <c:pt idx="1007">
                  <c:v>28.884</c:v>
                </c:pt>
                <c:pt idx="1008">
                  <c:v>28.899000000000001</c:v>
                </c:pt>
                <c:pt idx="1009">
                  <c:v>28.888999999999999</c:v>
                </c:pt>
                <c:pt idx="1010">
                  <c:v>28.882999999999999</c:v>
                </c:pt>
                <c:pt idx="1011">
                  <c:v>28.876000000000001</c:v>
                </c:pt>
                <c:pt idx="1012">
                  <c:v>28.885999999999999</c:v>
                </c:pt>
                <c:pt idx="1013">
                  <c:v>28.881</c:v>
                </c:pt>
                <c:pt idx="1014">
                  <c:v>28.878</c:v>
                </c:pt>
                <c:pt idx="1015">
                  <c:v>28.870999999999999</c:v>
                </c:pt>
                <c:pt idx="1016">
                  <c:v>28.881</c:v>
                </c:pt>
                <c:pt idx="1017">
                  <c:v>28.887</c:v>
                </c:pt>
                <c:pt idx="1018">
                  <c:v>28.875</c:v>
                </c:pt>
                <c:pt idx="1019">
                  <c:v>28.884</c:v>
                </c:pt>
                <c:pt idx="1020">
                  <c:v>28.881</c:v>
                </c:pt>
                <c:pt idx="1021">
                  <c:v>28.911000000000001</c:v>
                </c:pt>
                <c:pt idx="1022">
                  <c:v>28.881</c:v>
                </c:pt>
                <c:pt idx="1023">
                  <c:v>28.88</c:v>
                </c:pt>
                <c:pt idx="1024">
                  <c:v>28.919</c:v>
                </c:pt>
                <c:pt idx="1025">
                  <c:v>28.904</c:v>
                </c:pt>
                <c:pt idx="1026">
                  <c:v>28.888999999999999</c:v>
                </c:pt>
                <c:pt idx="1027">
                  <c:v>28.882999999999999</c:v>
                </c:pt>
                <c:pt idx="1028">
                  <c:v>28.885999999999999</c:v>
                </c:pt>
                <c:pt idx="1029">
                  <c:v>28.88</c:v>
                </c:pt>
                <c:pt idx="1030">
                  <c:v>28.876000000000001</c:v>
                </c:pt>
                <c:pt idx="1031">
                  <c:v>28.876999999999999</c:v>
                </c:pt>
                <c:pt idx="1032">
                  <c:v>28.79</c:v>
                </c:pt>
                <c:pt idx="1033">
                  <c:v>28.872</c:v>
                </c:pt>
                <c:pt idx="1034">
                  <c:v>28.888000000000002</c:v>
                </c:pt>
              </c:numCache>
            </c:numRef>
          </c:yVal>
          <c:smooth val="0"/>
          <c:extLst>
            <c:ext xmlns:c16="http://schemas.microsoft.com/office/drawing/2014/chart" uri="{C3380CC4-5D6E-409C-BE32-E72D297353CC}">
              <c16:uniqueId val="{00000003-35E0-4749-B31B-0E05E788B309}"/>
            </c:ext>
          </c:extLst>
        </c:ser>
        <c:ser>
          <c:idx val="1"/>
          <c:order val="1"/>
          <c:tx>
            <c:strRef>
              <c:f>'[In Lab Data.xlsx]Trial 3'!$D$1</c:f>
              <c:strCache>
                <c:ptCount val="1"/>
                <c:pt idx="0">
                  <c:v>Ch 8 'Outlet' (C°)</c:v>
                </c:pt>
              </c:strCache>
            </c:strRef>
          </c:tx>
          <c:spPr>
            <a:ln w="19050" cap="rnd">
              <a:noFill/>
              <a:round/>
            </a:ln>
            <a:effectLst/>
          </c:spPr>
          <c:marker>
            <c:symbol val="circle"/>
            <c:size val="5"/>
            <c:spPr>
              <a:solidFill>
                <a:schemeClr val="accent2"/>
              </a:solidFill>
              <a:ln w="9525">
                <a:solidFill>
                  <a:schemeClr val="accent2"/>
                </a:solidFill>
              </a:ln>
              <a:effectLst/>
            </c:spPr>
          </c:marker>
          <c:xVal>
            <c:numRef>
              <c:f>'[In Lab Data.xlsx]Trial 3'!$B$2:$B$1156</c:f>
              <c:numCache>
                <c:formatCode>0.00</c:formatCode>
                <c:ptCount val="115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pt idx="885">
                  <c:v>14.75</c:v>
                </c:pt>
                <c:pt idx="886">
                  <c:v>14.766666666666667</c:v>
                </c:pt>
                <c:pt idx="887">
                  <c:v>14.783333333333333</c:v>
                </c:pt>
                <c:pt idx="888">
                  <c:v>14.8</c:v>
                </c:pt>
                <c:pt idx="889">
                  <c:v>14.816666666666666</c:v>
                </c:pt>
                <c:pt idx="890">
                  <c:v>14.833333333333334</c:v>
                </c:pt>
                <c:pt idx="891">
                  <c:v>14.85</c:v>
                </c:pt>
                <c:pt idx="892">
                  <c:v>14.866666666666665</c:v>
                </c:pt>
                <c:pt idx="893">
                  <c:v>14.883333333333331</c:v>
                </c:pt>
                <c:pt idx="894">
                  <c:v>14.9</c:v>
                </c:pt>
                <c:pt idx="895">
                  <c:v>14.916666666666664</c:v>
                </c:pt>
                <c:pt idx="896">
                  <c:v>14.933333333333334</c:v>
                </c:pt>
                <c:pt idx="897">
                  <c:v>14.95</c:v>
                </c:pt>
                <c:pt idx="898">
                  <c:v>14.966666666666669</c:v>
                </c:pt>
                <c:pt idx="899">
                  <c:v>14.983333333333334</c:v>
                </c:pt>
                <c:pt idx="900">
                  <c:v>15</c:v>
                </c:pt>
                <c:pt idx="901">
                  <c:v>15.016666666666666</c:v>
                </c:pt>
                <c:pt idx="902">
                  <c:v>15.033333333333331</c:v>
                </c:pt>
                <c:pt idx="903">
                  <c:v>15.05</c:v>
                </c:pt>
                <c:pt idx="904">
                  <c:v>15.066666666666666</c:v>
                </c:pt>
                <c:pt idx="905">
                  <c:v>15.083333333333332</c:v>
                </c:pt>
                <c:pt idx="906">
                  <c:v>15.1</c:v>
                </c:pt>
                <c:pt idx="907">
                  <c:v>15.116666666666669</c:v>
                </c:pt>
                <c:pt idx="908">
                  <c:v>15.133333333333335</c:v>
                </c:pt>
                <c:pt idx="909">
                  <c:v>15.15</c:v>
                </c:pt>
                <c:pt idx="910">
                  <c:v>15.166666666666666</c:v>
                </c:pt>
                <c:pt idx="911">
                  <c:v>15.183333333333332</c:v>
                </c:pt>
                <c:pt idx="912">
                  <c:v>15.199999999999998</c:v>
                </c:pt>
                <c:pt idx="913">
                  <c:v>15.216666666666667</c:v>
                </c:pt>
                <c:pt idx="914">
                  <c:v>15.233333333333333</c:v>
                </c:pt>
                <c:pt idx="915">
                  <c:v>15.25</c:v>
                </c:pt>
                <c:pt idx="916">
                  <c:v>15.266666666666669</c:v>
                </c:pt>
                <c:pt idx="917">
                  <c:v>15.283333333333335</c:v>
                </c:pt>
                <c:pt idx="918">
                  <c:v>15.3</c:v>
                </c:pt>
                <c:pt idx="919">
                  <c:v>15.316666666666666</c:v>
                </c:pt>
                <c:pt idx="920">
                  <c:v>15.333333333333336</c:v>
                </c:pt>
                <c:pt idx="921">
                  <c:v>15.349999999999998</c:v>
                </c:pt>
                <c:pt idx="922">
                  <c:v>15.366666666666667</c:v>
                </c:pt>
                <c:pt idx="923">
                  <c:v>15.383333333333333</c:v>
                </c:pt>
                <c:pt idx="924">
                  <c:v>15.399999999999999</c:v>
                </c:pt>
                <c:pt idx="925">
                  <c:v>15.416666666666664</c:v>
                </c:pt>
                <c:pt idx="926">
                  <c:v>15.433333333333334</c:v>
                </c:pt>
                <c:pt idx="927">
                  <c:v>15.450000000000001</c:v>
                </c:pt>
                <c:pt idx="928">
                  <c:v>15.466666666666667</c:v>
                </c:pt>
                <c:pt idx="929">
                  <c:v>15.483333333333333</c:v>
                </c:pt>
                <c:pt idx="930">
                  <c:v>15.500000000000002</c:v>
                </c:pt>
                <c:pt idx="931">
                  <c:v>15.516666666666667</c:v>
                </c:pt>
                <c:pt idx="932">
                  <c:v>15.533333333333333</c:v>
                </c:pt>
                <c:pt idx="933">
                  <c:v>15.549999999999999</c:v>
                </c:pt>
                <c:pt idx="934">
                  <c:v>15.566666666666665</c:v>
                </c:pt>
                <c:pt idx="935">
                  <c:v>15.583333333333334</c:v>
                </c:pt>
                <c:pt idx="936">
                  <c:v>15.600000000000001</c:v>
                </c:pt>
                <c:pt idx="937">
                  <c:v>15.616666666666667</c:v>
                </c:pt>
                <c:pt idx="938">
                  <c:v>15.633333333333333</c:v>
                </c:pt>
                <c:pt idx="939">
                  <c:v>15.650000000000002</c:v>
                </c:pt>
                <c:pt idx="940">
                  <c:v>15.666666666666668</c:v>
                </c:pt>
                <c:pt idx="941">
                  <c:v>15.683333333333334</c:v>
                </c:pt>
                <c:pt idx="942">
                  <c:v>15.7</c:v>
                </c:pt>
                <c:pt idx="943">
                  <c:v>15.716666666666665</c:v>
                </c:pt>
                <c:pt idx="944">
                  <c:v>15.733333333333331</c:v>
                </c:pt>
                <c:pt idx="945">
                  <c:v>15.75</c:v>
                </c:pt>
                <c:pt idx="946">
                  <c:v>15.766666666666666</c:v>
                </c:pt>
                <c:pt idx="947">
                  <c:v>15.783333333333333</c:v>
                </c:pt>
                <c:pt idx="948">
                  <c:v>15.800000000000002</c:v>
                </c:pt>
                <c:pt idx="949">
                  <c:v>15.816666666666668</c:v>
                </c:pt>
                <c:pt idx="950">
                  <c:v>15.833333333333334</c:v>
                </c:pt>
                <c:pt idx="951">
                  <c:v>15.85</c:v>
                </c:pt>
                <c:pt idx="952">
                  <c:v>15.866666666666665</c:v>
                </c:pt>
                <c:pt idx="953">
                  <c:v>15.883333333333331</c:v>
                </c:pt>
                <c:pt idx="954">
                  <c:v>15.9</c:v>
                </c:pt>
                <c:pt idx="955">
                  <c:v>15.916666666666666</c:v>
                </c:pt>
                <c:pt idx="956">
                  <c:v>15.933333333333334</c:v>
                </c:pt>
                <c:pt idx="957">
                  <c:v>15.95</c:v>
                </c:pt>
                <c:pt idx="958">
                  <c:v>15.966666666666669</c:v>
                </c:pt>
                <c:pt idx="959">
                  <c:v>15.983333333333334</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numCache>
            </c:numRef>
          </c:xVal>
          <c:yVal>
            <c:numRef>
              <c:f>'[In Lab Data.xlsx]Trial 3'!$D$122:$D$1156</c:f>
              <c:numCache>
                <c:formatCode>General</c:formatCode>
                <c:ptCount val="1035"/>
                <c:pt idx="0">
                  <c:v>23.945</c:v>
                </c:pt>
                <c:pt idx="1">
                  <c:v>23.922000000000001</c:v>
                </c:pt>
                <c:pt idx="2">
                  <c:v>23.905000000000001</c:v>
                </c:pt>
                <c:pt idx="3">
                  <c:v>23.890999999999998</c:v>
                </c:pt>
                <c:pt idx="4">
                  <c:v>23.876000000000001</c:v>
                </c:pt>
                <c:pt idx="5">
                  <c:v>23.86</c:v>
                </c:pt>
                <c:pt idx="6">
                  <c:v>23.84</c:v>
                </c:pt>
                <c:pt idx="7">
                  <c:v>23.806999999999999</c:v>
                </c:pt>
                <c:pt idx="8">
                  <c:v>23.805</c:v>
                </c:pt>
                <c:pt idx="9">
                  <c:v>23.765999999999998</c:v>
                </c:pt>
                <c:pt idx="10">
                  <c:v>23.763999999999999</c:v>
                </c:pt>
                <c:pt idx="11">
                  <c:v>23.699000000000002</c:v>
                </c:pt>
                <c:pt idx="12">
                  <c:v>23.73</c:v>
                </c:pt>
                <c:pt idx="13">
                  <c:v>23.728999999999999</c:v>
                </c:pt>
                <c:pt idx="14">
                  <c:v>23.718</c:v>
                </c:pt>
                <c:pt idx="15">
                  <c:v>23.701000000000001</c:v>
                </c:pt>
                <c:pt idx="16">
                  <c:v>23.696999999999999</c:v>
                </c:pt>
                <c:pt idx="17">
                  <c:v>23.661999999999999</c:v>
                </c:pt>
                <c:pt idx="18">
                  <c:v>23.66</c:v>
                </c:pt>
                <c:pt idx="19">
                  <c:v>23.643000000000001</c:v>
                </c:pt>
                <c:pt idx="20">
                  <c:v>23.620999999999999</c:v>
                </c:pt>
                <c:pt idx="21">
                  <c:v>23.623000000000001</c:v>
                </c:pt>
                <c:pt idx="22">
                  <c:v>23.617999999999999</c:v>
                </c:pt>
                <c:pt idx="23">
                  <c:v>23.603999999999999</c:v>
                </c:pt>
                <c:pt idx="24">
                  <c:v>23.603999999999999</c:v>
                </c:pt>
                <c:pt idx="25">
                  <c:v>23.571000000000002</c:v>
                </c:pt>
                <c:pt idx="26">
                  <c:v>23.562999999999999</c:v>
                </c:pt>
                <c:pt idx="27">
                  <c:v>23.565000000000001</c:v>
                </c:pt>
                <c:pt idx="28">
                  <c:v>23.556999999999999</c:v>
                </c:pt>
                <c:pt idx="29">
                  <c:v>23.545999999999999</c:v>
                </c:pt>
                <c:pt idx="30">
                  <c:v>23.532</c:v>
                </c:pt>
                <c:pt idx="31">
                  <c:v>23.521000000000001</c:v>
                </c:pt>
                <c:pt idx="32">
                  <c:v>23.503</c:v>
                </c:pt>
                <c:pt idx="33">
                  <c:v>23.486999999999998</c:v>
                </c:pt>
                <c:pt idx="34">
                  <c:v>23.481999999999999</c:v>
                </c:pt>
                <c:pt idx="35">
                  <c:v>23.47</c:v>
                </c:pt>
                <c:pt idx="36">
                  <c:v>23.456</c:v>
                </c:pt>
                <c:pt idx="37">
                  <c:v>23.457000000000001</c:v>
                </c:pt>
                <c:pt idx="38">
                  <c:v>23.443999999999999</c:v>
                </c:pt>
                <c:pt idx="39">
                  <c:v>23.446000000000002</c:v>
                </c:pt>
                <c:pt idx="40">
                  <c:v>23.428000000000001</c:v>
                </c:pt>
                <c:pt idx="41">
                  <c:v>23.43</c:v>
                </c:pt>
                <c:pt idx="42">
                  <c:v>23.42</c:v>
                </c:pt>
                <c:pt idx="43">
                  <c:v>23.407</c:v>
                </c:pt>
                <c:pt idx="44">
                  <c:v>23.402999999999999</c:v>
                </c:pt>
                <c:pt idx="45">
                  <c:v>23.4</c:v>
                </c:pt>
                <c:pt idx="46">
                  <c:v>23.388999999999999</c:v>
                </c:pt>
                <c:pt idx="47">
                  <c:v>23.391999999999999</c:v>
                </c:pt>
                <c:pt idx="48">
                  <c:v>23.381</c:v>
                </c:pt>
                <c:pt idx="49">
                  <c:v>23.379000000000001</c:v>
                </c:pt>
                <c:pt idx="50">
                  <c:v>23.373999999999999</c:v>
                </c:pt>
                <c:pt idx="51">
                  <c:v>23.361000000000001</c:v>
                </c:pt>
                <c:pt idx="52">
                  <c:v>23.367999999999999</c:v>
                </c:pt>
                <c:pt idx="53">
                  <c:v>23.361000000000001</c:v>
                </c:pt>
                <c:pt idx="54">
                  <c:v>23.361000000000001</c:v>
                </c:pt>
                <c:pt idx="55">
                  <c:v>23.35</c:v>
                </c:pt>
                <c:pt idx="56">
                  <c:v>23.356000000000002</c:v>
                </c:pt>
                <c:pt idx="57">
                  <c:v>23.353999999999999</c:v>
                </c:pt>
                <c:pt idx="58">
                  <c:v>23.372</c:v>
                </c:pt>
                <c:pt idx="59">
                  <c:v>23.370999999999999</c:v>
                </c:pt>
                <c:pt idx="60">
                  <c:v>23.381</c:v>
                </c:pt>
                <c:pt idx="61">
                  <c:v>23.414999999999999</c:v>
                </c:pt>
                <c:pt idx="62">
                  <c:v>23.387</c:v>
                </c:pt>
                <c:pt idx="63">
                  <c:v>23.385999999999999</c:v>
                </c:pt>
                <c:pt idx="64">
                  <c:v>23.393999999999998</c:v>
                </c:pt>
                <c:pt idx="65">
                  <c:v>23.4</c:v>
                </c:pt>
                <c:pt idx="66">
                  <c:v>23.416</c:v>
                </c:pt>
                <c:pt idx="67">
                  <c:v>23.43</c:v>
                </c:pt>
                <c:pt idx="68">
                  <c:v>23.44</c:v>
                </c:pt>
                <c:pt idx="69">
                  <c:v>23.452000000000002</c:v>
                </c:pt>
                <c:pt idx="70">
                  <c:v>23.459</c:v>
                </c:pt>
                <c:pt idx="71">
                  <c:v>23.460999999999999</c:v>
                </c:pt>
                <c:pt idx="72">
                  <c:v>23.466999999999999</c:v>
                </c:pt>
                <c:pt idx="73">
                  <c:v>23.466999999999999</c:v>
                </c:pt>
                <c:pt idx="74">
                  <c:v>23.460999999999999</c:v>
                </c:pt>
                <c:pt idx="75">
                  <c:v>23.463999999999999</c:v>
                </c:pt>
                <c:pt idx="76">
                  <c:v>23.474</c:v>
                </c:pt>
                <c:pt idx="77">
                  <c:v>23.49</c:v>
                </c:pt>
                <c:pt idx="78">
                  <c:v>23.515999999999998</c:v>
                </c:pt>
                <c:pt idx="79">
                  <c:v>23.507000000000001</c:v>
                </c:pt>
                <c:pt idx="80">
                  <c:v>23.498999999999999</c:v>
                </c:pt>
                <c:pt idx="81">
                  <c:v>23.518999999999998</c:v>
                </c:pt>
                <c:pt idx="82">
                  <c:v>23.536000000000001</c:v>
                </c:pt>
                <c:pt idx="83">
                  <c:v>23.548999999999999</c:v>
                </c:pt>
                <c:pt idx="84">
                  <c:v>23.559000000000001</c:v>
                </c:pt>
                <c:pt idx="85">
                  <c:v>23.576000000000001</c:v>
                </c:pt>
                <c:pt idx="86">
                  <c:v>23.614000000000001</c:v>
                </c:pt>
                <c:pt idx="87">
                  <c:v>23.622</c:v>
                </c:pt>
                <c:pt idx="88">
                  <c:v>23.645</c:v>
                </c:pt>
                <c:pt idx="89">
                  <c:v>23.654</c:v>
                </c:pt>
                <c:pt idx="90">
                  <c:v>23.658999999999999</c:v>
                </c:pt>
                <c:pt idx="91">
                  <c:v>23.673999999999999</c:v>
                </c:pt>
                <c:pt idx="92">
                  <c:v>23.683</c:v>
                </c:pt>
                <c:pt idx="93">
                  <c:v>23.707000000000001</c:v>
                </c:pt>
                <c:pt idx="94">
                  <c:v>23.731000000000002</c:v>
                </c:pt>
                <c:pt idx="95">
                  <c:v>23.777000000000001</c:v>
                </c:pt>
                <c:pt idx="96">
                  <c:v>23.805</c:v>
                </c:pt>
                <c:pt idx="97">
                  <c:v>23.84</c:v>
                </c:pt>
                <c:pt idx="98">
                  <c:v>23.864999999999998</c:v>
                </c:pt>
                <c:pt idx="99">
                  <c:v>23.882000000000001</c:v>
                </c:pt>
                <c:pt idx="100">
                  <c:v>23.893999999999998</c:v>
                </c:pt>
                <c:pt idx="101">
                  <c:v>23.891999999999999</c:v>
                </c:pt>
                <c:pt idx="102">
                  <c:v>23.9</c:v>
                </c:pt>
                <c:pt idx="103">
                  <c:v>23.893999999999998</c:v>
                </c:pt>
                <c:pt idx="104">
                  <c:v>23.92</c:v>
                </c:pt>
                <c:pt idx="105">
                  <c:v>23.933</c:v>
                </c:pt>
                <c:pt idx="106">
                  <c:v>23.963000000000001</c:v>
                </c:pt>
                <c:pt idx="107">
                  <c:v>23.975000000000001</c:v>
                </c:pt>
                <c:pt idx="108">
                  <c:v>23.986999999999998</c:v>
                </c:pt>
                <c:pt idx="109">
                  <c:v>24.013999999999999</c:v>
                </c:pt>
                <c:pt idx="110">
                  <c:v>23.99</c:v>
                </c:pt>
                <c:pt idx="111">
                  <c:v>23.978000000000002</c:v>
                </c:pt>
                <c:pt idx="112">
                  <c:v>23.981000000000002</c:v>
                </c:pt>
                <c:pt idx="113">
                  <c:v>24.021000000000001</c:v>
                </c:pt>
                <c:pt idx="114">
                  <c:v>24.05</c:v>
                </c:pt>
                <c:pt idx="115">
                  <c:v>24.085999999999999</c:v>
                </c:pt>
                <c:pt idx="116">
                  <c:v>24.122</c:v>
                </c:pt>
                <c:pt idx="117">
                  <c:v>24.146999999999998</c:v>
                </c:pt>
                <c:pt idx="118">
                  <c:v>24.161999999999999</c:v>
                </c:pt>
                <c:pt idx="119">
                  <c:v>24.167000000000002</c:v>
                </c:pt>
                <c:pt idx="120">
                  <c:v>24.187000000000001</c:v>
                </c:pt>
                <c:pt idx="121">
                  <c:v>24.204999999999998</c:v>
                </c:pt>
                <c:pt idx="122">
                  <c:v>24.216000000000001</c:v>
                </c:pt>
                <c:pt idx="123">
                  <c:v>24.236999999999998</c:v>
                </c:pt>
                <c:pt idx="124">
                  <c:v>24.263000000000002</c:v>
                </c:pt>
                <c:pt idx="125">
                  <c:v>24.29</c:v>
                </c:pt>
                <c:pt idx="126">
                  <c:v>24.318000000000001</c:v>
                </c:pt>
                <c:pt idx="127">
                  <c:v>24.338999999999999</c:v>
                </c:pt>
                <c:pt idx="128">
                  <c:v>24.37</c:v>
                </c:pt>
                <c:pt idx="129">
                  <c:v>24.390999999999998</c:v>
                </c:pt>
                <c:pt idx="130">
                  <c:v>24.417999999999999</c:v>
                </c:pt>
                <c:pt idx="131">
                  <c:v>24.452999999999999</c:v>
                </c:pt>
                <c:pt idx="132">
                  <c:v>24.477</c:v>
                </c:pt>
                <c:pt idx="133">
                  <c:v>24.494</c:v>
                </c:pt>
                <c:pt idx="134">
                  <c:v>24.516999999999999</c:v>
                </c:pt>
                <c:pt idx="135">
                  <c:v>24.553000000000001</c:v>
                </c:pt>
                <c:pt idx="136">
                  <c:v>24.574000000000002</c:v>
                </c:pt>
                <c:pt idx="137">
                  <c:v>24.593</c:v>
                </c:pt>
                <c:pt idx="138">
                  <c:v>24.597000000000001</c:v>
                </c:pt>
                <c:pt idx="139">
                  <c:v>24.614000000000001</c:v>
                </c:pt>
                <c:pt idx="140">
                  <c:v>24.617000000000001</c:v>
                </c:pt>
                <c:pt idx="141">
                  <c:v>24.611999999999998</c:v>
                </c:pt>
                <c:pt idx="142">
                  <c:v>24.620999999999999</c:v>
                </c:pt>
                <c:pt idx="143">
                  <c:v>24.616</c:v>
                </c:pt>
                <c:pt idx="144">
                  <c:v>24.623999999999999</c:v>
                </c:pt>
                <c:pt idx="145">
                  <c:v>24.654</c:v>
                </c:pt>
                <c:pt idx="146">
                  <c:v>24.701000000000001</c:v>
                </c:pt>
                <c:pt idx="147">
                  <c:v>24.692</c:v>
                </c:pt>
                <c:pt idx="148">
                  <c:v>24.710999999999999</c:v>
                </c:pt>
                <c:pt idx="149">
                  <c:v>24.734000000000002</c:v>
                </c:pt>
                <c:pt idx="150">
                  <c:v>24.77</c:v>
                </c:pt>
                <c:pt idx="151">
                  <c:v>24.783999999999999</c:v>
                </c:pt>
                <c:pt idx="152">
                  <c:v>24.815999999999999</c:v>
                </c:pt>
                <c:pt idx="153">
                  <c:v>24.846</c:v>
                </c:pt>
                <c:pt idx="154">
                  <c:v>24.881</c:v>
                </c:pt>
                <c:pt idx="155">
                  <c:v>24.904</c:v>
                </c:pt>
                <c:pt idx="156">
                  <c:v>24.931000000000001</c:v>
                </c:pt>
                <c:pt idx="157">
                  <c:v>24.957000000000001</c:v>
                </c:pt>
                <c:pt idx="158">
                  <c:v>24.96</c:v>
                </c:pt>
                <c:pt idx="159">
                  <c:v>24.972000000000001</c:v>
                </c:pt>
                <c:pt idx="160">
                  <c:v>24.992999999999999</c:v>
                </c:pt>
                <c:pt idx="161">
                  <c:v>24.991</c:v>
                </c:pt>
                <c:pt idx="162">
                  <c:v>25.015000000000001</c:v>
                </c:pt>
                <c:pt idx="163">
                  <c:v>25.018999999999998</c:v>
                </c:pt>
                <c:pt idx="164">
                  <c:v>25.042000000000002</c:v>
                </c:pt>
                <c:pt idx="165">
                  <c:v>25.06</c:v>
                </c:pt>
                <c:pt idx="166">
                  <c:v>25.094000000000001</c:v>
                </c:pt>
                <c:pt idx="167">
                  <c:v>25.132000000000001</c:v>
                </c:pt>
                <c:pt idx="168">
                  <c:v>25.138000000000002</c:v>
                </c:pt>
                <c:pt idx="169">
                  <c:v>25.155999999999999</c:v>
                </c:pt>
                <c:pt idx="170">
                  <c:v>25.178999999999998</c:v>
                </c:pt>
                <c:pt idx="171">
                  <c:v>25.207000000000001</c:v>
                </c:pt>
                <c:pt idx="172">
                  <c:v>25.225000000000001</c:v>
                </c:pt>
                <c:pt idx="173">
                  <c:v>25.245999999999999</c:v>
                </c:pt>
                <c:pt idx="174">
                  <c:v>25.262</c:v>
                </c:pt>
                <c:pt idx="175">
                  <c:v>25.286000000000001</c:v>
                </c:pt>
                <c:pt idx="176">
                  <c:v>25.311</c:v>
                </c:pt>
                <c:pt idx="177">
                  <c:v>25.344999999999999</c:v>
                </c:pt>
                <c:pt idx="178">
                  <c:v>25.376000000000001</c:v>
                </c:pt>
                <c:pt idx="179">
                  <c:v>25.385000000000002</c:v>
                </c:pt>
                <c:pt idx="180">
                  <c:v>25.388999999999999</c:v>
                </c:pt>
                <c:pt idx="181">
                  <c:v>25.387</c:v>
                </c:pt>
                <c:pt idx="182">
                  <c:v>25.398</c:v>
                </c:pt>
                <c:pt idx="183">
                  <c:v>25.402000000000001</c:v>
                </c:pt>
                <c:pt idx="184">
                  <c:v>25.408999999999999</c:v>
                </c:pt>
                <c:pt idx="185">
                  <c:v>25.408000000000001</c:v>
                </c:pt>
                <c:pt idx="186">
                  <c:v>25.436</c:v>
                </c:pt>
                <c:pt idx="187">
                  <c:v>25.452999999999999</c:v>
                </c:pt>
                <c:pt idx="188">
                  <c:v>25.478999999999999</c:v>
                </c:pt>
                <c:pt idx="189">
                  <c:v>25.495000000000001</c:v>
                </c:pt>
                <c:pt idx="190">
                  <c:v>25.507000000000001</c:v>
                </c:pt>
                <c:pt idx="191">
                  <c:v>25.507999999999999</c:v>
                </c:pt>
                <c:pt idx="192">
                  <c:v>25.494</c:v>
                </c:pt>
                <c:pt idx="193">
                  <c:v>25.492999999999999</c:v>
                </c:pt>
                <c:pt idx="194">
                  <c:v>25.47</c:v>
                </c:pt>
                <c:pt idx="195">
                  <c:v>25.477</c:v>
                </c:pt>
                <c:pt idx="196">
                  <c:v>25.471</c:v>
                </c:pt>
                <c:pt idx="197">
                  <c:v>25.492999999999999</c:v>
                </c:pt>
                <c:pt idx="198">
                  <c:v>25.504000000000001</c:v>
                </c:pt>
                <c:pt idx="199">
                  <c:v>25.536000000000001</c:v>
                </c:pt>
                <c:pt idx="200">
                  <c:v>25.577000000000002</c:v>
                </c:pt>
                <c:pt idx="201">
                  <c:v>25.614000000000001</c:v>
                </c:pt>
                <c:pt idx="202">
                  <c:v>25.661999999999999</c:v>
                </c:pt>
                <c:pt idx="203">
                  <c:v>25.684999999999999</c:v>
                </c:pt>
                <c:pt idx="204">
                  <c:v>25.72</c:v>
                </c:pt>
                <c:pt idx="205">
                  <c:v>25.753</c:v>
                </c:pt>
                <c:pt idx="206">
                  <c:v>25.768000000000001</c:v>
                </c:pt>
                <c:pt idx="207">
                  <c:v>25.789000000000001</c:v>
                </c:pt>
                <c:pt idx="208">
                  <c:v>25.792000000000002</c:v>
                </c:pt>
                <c:pt idx="209">
                  <c:v>25.795999999999999</c:v>
                </c:pt>
                <c:pt idx="210">
                  <c:v>25.802</c:v>
                </c:pt>
                <c:pt idx="211">
                  <c:v>25.818000000000001</c:v>
                </c:pt>
                <c:pt idx="212">
                  <c:v>25.826000000000001</c:v>
                </c:pt>
                <c:pt idx="213">
                  <c:v>25.841999999999999</c:v>
                </c:pt>
                <c:pt idx="214">
                  <c:v>25.858000000000001</c:v>
                </c:pt>
                <c:pt idx="215">
                  <c:v>25.86</c:v>
                </c:pt>
                <c:pt idx="216">
                  <c:v>25.870999999999999</c:v>
                </c:pt>
                <c:pt idx="217">
                  <c:v>25.896999999999998</c:v>
                </c:pt>
                <c:pt idx="218">
                  <c:v>25.905999999999999</c:v>
                </c:pt>
                <c:pt idx="219">
                  <c:v>25.916</c:v>
                </c:pt>
                <c:pt idx="220">
                  <c:v>25.893999999999998</c:v>
                </c:pt>
                <c:pt idx="221">
                  <c:v>25.907</c:v>
                </c:pt>
                <c:pt idx="222">
                  <c:v>25.901</c:v>
                </c:pt>
                <c:pt idx="223">
                  <c:v>25.919</c:v>
                </c:pt>
                <c:pt idx="224">
                  <c:v>25.934000000000001</c:v>
                </c:pt>
                <c:pt idx="225">
                  <c:v>25.96</c:v>
                </c:pt>
                <c:pt idx="226">
                  <c:v>25.981000000000002</c:v>
                </c:pt>
                <c:pt idx="227">
                  <c:v>25.995999999999999</c:v>
                </c:pt>
                <c:pt idx="228">
                  <c:v>26.004999999999999</c:v>
                </c:pt>
                <c:pt idx="229">
                  <c:v>26.01</c:v>
                </c:pt>
                <c:pt idx="230">
                  <c:v>26.007000000000001</c:v>
                </c:pt>
                <c:pt idx="231">
                  <c:v>26.018999999999998</c:v>
                </c:pt>
                <c:pt idx="232">
                  <c:v>26.021000000000001</c:v>
                </c:pt>
                <c:pt idx="233">
                  <c:v>26</c:v>
                </c:pt>
                <c:pt idx="234">
                  <c:v>26.021999999999998</c:v>
                </c:pt>
                <c:pt idx="235">
                  <c:v>26.021000000000001</c:v>
                </c:pt>
                <c:pt idx="236">
                  <c:v>26.021999999999998</c:v>
                </c:pt>
                <c:pt idx="237">
                  <c:v>26.018000000000001</c:v>
                </c:pt>
                <c:pt idx="238">
                  <c:v>26.035</c:v>
                </c:pt>
                <c:pt idx="239">
                  <c:v>26.047000000000001</c:v>
                </c:pt>
                <c:pt idx="240">
                  <c:v>26.056999999999999</c:v>
                </c:pt>
                <c:pt idx="241">
                  <c:v>26.064</c:v>
                </c:pt>
                <c:pt idx="242">
                  <c:v>26.07</c:v>
                </c:pt>
                <c:pt idx="243">
                  <c:v>26.071999999999999</c:v>
                </c:pt>
                <c:pt idx="244">
                  <c:v>26.061</c:v>
                </c:pt>
                <c:pt idx="245">
                  <c:v>26.067</c:v>
                </c:pt>
                <c:pt idx="246">
                  <c:v>26.071000000000002</c:v>
                </c:pt>
                <c:pt idx="247">
                  <c:v>26.065000000000001</c:v>
                </c:pt>
                <c:pt idx="248">
                  <c:v>26.074000000000002</c:v>
                </c:pt>
                <c:pt idx="249">
                  <c:v>26.094999999999999</c:v>
                </c:pt>
                <c:pt idx="250">
                  <c:v>26.105</c:v>
                </c:pt>
                <c:pt idx="251">
                  <c:v>26.12</c:v>
                </c:pt>
                <c:pt idx="252">
                  <c:v>26.138999999999999</c:v>
                </c:pt>
                <c:pt idx="253">
                  <c:v>26.155000000000001</c:v>
                </c:pt>
                <c:pt idx="254">
                  <c:v>26.190999999999999</c:v>
                </c:pt>
                <c:pt idx="255">
                  <c:v>26.207000000000001</c:v>
                </c:pt>
                <c:pt idx="256">
                  <c:v>26.231000000000002</c:v>
                </c:pt>
                <c:pt idx="257">
                  <c:v>26.236000000000001</c:v>
                </c:pt>
                <c:pt idx="258">
                  <c:v>26.254999999999999</c:v>
                </c:pt>
                <c:pt idx="259">
                  <c:v>26.256</c:v>
                </c:pt>
                <c:pt idx="260">
                  <c:v>26.268000000000001</c:v>
                </c:pt>
                <c:pt idx="261">
                  <c:v>26.279</c:v>
                </c:pt>
                <c:pt idx="262">
                  <c:v>26.282</c:v>
                </c:pt>
                <c:pt idx="263">
                  <c:v>26.285</c:v>
                </c:pt>
                <c:pt idx="264">
                  <c:v>26.289000000000001</c:v>
                </c:pt>
                <c:pt idx="265">
                  <c:v>26.292999999999999</c:v>
                </c:pt>
                <c:pt idx="266">
                  <c:v>26.277999999999999</c:v>
                </c:pt>
                <c:pt idx="267">
                  <c:v>26.29</c:v>
                </c:pt>
                <c:pt idx="268">
                  <c:v>26.297000000000001</c:v>
                </c:pt>
                <c:pt idx="269">
                  <c:v>26.297000000000001</c:v>
                </c:pt>
                <c:pt idx="270">
                  <c:v>26.3</c:v>
                </c:pt>
                <c:pt idx="271">
                  <c:v>26.306999999999999</c:v>
                </c:pt>
                <c:pt idx="272">
                  <c:v>26.321000000000002</c:v>
                </c:pt>
                <c:pt idx="273">
                  <c:v>26.349</c:v>
                </c:pt>
                <c:pt idx="274">
                  <c:v>26.369</c:v>
                </c:pt>
                <c:pt idx="275">
                  <c:v>26.391999999999999</c:v>
                </c:pt>
                <c:pt idx="276">
                  <c:v>26.414000000000001</c:v>
                </c:pt>
                <c:pt idx="277">
                  <c:v>26.416</c:v>
                </c:pt>
                <c:pt idx="278">
                  <c:v>26.422000000000001</c:v>
                </c:pt>
                <c:pt idx="279">
                  <c:v>26.427</c:v>
                </c:pt>
                <c:pt idx="280">
                  <c:v>26.434000000000001</c:v>
                </c:pt>
                <c:pt idx="281">
                  <c:v>26.445</c:v>
                </c:pt>
                <c:pt idx="282">
                  <c:v>26.454999999999998</c:v>
                </c:pt>
                <c:pt idx="283">
                  <c:v>26.456</c:v>
                </c:pt>
                <c:pt idx="284">
                  <c:v>26.474</c:v>
                </c:pt>
                <c:pt idx="285">
                  <c:v>26.501999999999999</c:v>
                </c:pt>
                <c:pt idx="286">
                  <c:v>26.516999999999999</c:v>
                </c:pt>
                <c:pt idx="287">
                  <c:v>26.53</c:v>
                </c:pt>
                <c:pt idx="288">
                  <c:v>26.54</c:v>
                </c:pt>
                <c:pt idx="289">
                  <c:v>26.561</c:v>
                </c:pt>
                <c:pt idx="290">
                  <c:v>26.567</c:v>
                </c:pt>
                <c:pt idx="291">
                  <c:v>26.556999999999999</c:v>
                </c:pt>
                <c:pt idx="292">
                  <c:v>26.553999999999998</c:v>
                </c:pt>
                <c:pt idx="293">
                  <c:v>26.571999999999999</c:v>
                </c:pt>
                <c:pt idx="294">
                  <c:v>26.579000000000001</c:v>
                </c:pt>
                <c:pt idx="295">
                  <c:v>26.579000000000001</c:v>
                </c:pt>
                <c:pt idx="296">
                  <c:v>26.568999999999999</c:v>
                </c:pt>
                <c:pt idx="297">
                  <c:v>26.56</c:v>
                </c:pt>
                <c:pt idx="298">
                  <c:v>26.542999999999999</c:v>
                </c:pt>
                <c:pt idx="299">
                  <c:v>26.536000000000001</c:v>
                </c:pt>
                <c:pt idx="300">
                  <c:v>26.527000000000001</c:v>
                </c:pt>
                <c:pt idx="301">
                  <c:v>26.518000000000001</c:v>
                </c:pt>
                <c:pt idx="302">
                  <c:v>26.507999999999999</c:v>
                </c:pt>
                <c:pt idx="303">
                  <c:v>26.506</c:v>
                </c:pt>
                <c:pt idx="304">
                  <c:v>26.518999999999998</c:v>
                </c:pt>
                <c:pt idx="305">
                  <c:v>26.527999999999999</c:v>
                </c:pt>
                <c:pt idx="306">
                  <c:v>26.526</c:v>
                </c:pt>
                <c:pt idx="307">
                  <c:v>26.550999999999998</c:v>
                </c:pt>
                <c:pt idx="308">
                  <c:v>26.562999999999999</c:v>
                </c:pt>
                <c:pt idx="309">
                  <c:v>26.588999999999999</c:v>
                </c:pt>
                <c:pt idx="310">
                  <c:v>26.605</c:v>
                </c:pt>
                <c:pt idx="311">
                  <c:v>26.614999999999998</c:v>
                </c:pt>
                <c:pt idx="312">
                  <c:v>26.619</c:v>
                </c:pt>
                <c:pt idx="313">
                  <c:v>26.626999999999999</c:v>
                </c:pt>
                <c:pt idx="314">
                  <c:v>26.638999999999999</c:v>
                </c:pt>
                <c:pt idx="315">
                  <c:v>26.626000000000001</c:v>
                </c:pt>
                <c:pt idx="316">
                  <c:v>26.623999999999999</c:v>
                </c:pt>
                <c:pt idx="317">
                  <c:v>26.625</c:v>
                </c:pt>
                <c:pt idx="318">
                  <c:v>26.631</c:v>
                </c:pt>
                <c:pt idx="319">
                  <c:v>26.641999999999999</c:v>
                </c:pt>
                <c:pt idx="320">
                  <c:v>26.652000000000001</c:v>
                </c:pt>
                <c:pt idx="321">
                  <c:v>26.664999999999999</c:v>
                </c:pt>
                <c:pt idx="322">
                  <c:v>26.678000000000001</c:v>
                </c:pt>
                <c:pt idx="323">
                  <c:v>26.687000000000001</c:v>
                </c:pt>
                <c:pt idx="324">
                  <c:v>26.696000000000002</c:v>
                </c:pt>
                <c:pt idx="325">
                  <c:v>26.722000000000001</c:v>
                </c:pt>
                <c:pt idx="326">
                  <c:v>26.716999999999999</c:v>
                </c:pt>
                <c:pt idx="327">
                  <c:v>26.73</c:v>
                </c:pt>
                <c:pt idx="328">
                  <c:v>26.747</c:v>
                </c:pt>
                <c:pt idx="329">
                  <c:v>26.762</c:v>
                </c:pt>
                <c:pt idx="330">
                  <c:v>26.774000000000001</c:v>
                </c:pt>
                <c:pt idx="331">
                  <c:v>26.776</c:v>
                </c:pt>
                <c:pt idx="332">
                  <c:v>26.785</c:v>
                </c:pt>
                <c:pt idx="333">
                  <c:v>26.788</c:v>
                </c:pt>
                <c:pt idx="334">
                  <c:v>26.786999999999999</c:v>
                </c:pt>
                <c:pt idx="335">
                  <c:v>26.791</c:v>
                </c:pt>
                <c:pt idx="336">
                  <c:v>26.798999999999999</c:v>
                </c:pt>
                <c:pt idx="337">
                  <c:v>26.812999999999999</c:v>
                </c:pt>
                <c:pt idx="338">
                  <c:v>26.800999999999998</c:v>
                </c:pt>
                <c:pt idx="339">
                  <c:v>26.798999999999999</c:v>
                </c:pt>
                <c:pt idx="340">
                  <c:v>26.797999999999998</c:v>
                </c:pt>
                <c:pt idx="341">
                  <c:v>26.786000000000001</c:v>
                </c:pt>
                <c:pt idx="342">
                  <c:v>26.777000000000001</c:v>
                </c:pt>
                <c:pt idx="343">
                  <c:v>26.759</c:v>
                </c:pt>
                <c:pt idx="344">
                  <c:v>26.754000000000001</c:v>
                </c:pt>
                <c:pt idx="345">
                  <c:v>26.742000000000001</c:v>
                </c:pt>
                <c:pt idx="346">
                  <c:v>26.748000000000001</c:v>
                </c:pt>
                <c:pt idx="347">
                  <c:v>26.765000000000001</c:v>
                </c:pt>
                <c:pt idx="348">
                  <c:v>26.774999999999999</c:v>
                </c:pt>
                <c:pt idx="349">
                  <c:v>26.795000000000002</c:v>
                </c:pt>
                <c:pt idx="350">
                  <c:v>26.803999999999998</c:v>
                </c:pt>
                <c:pt idx="351">
                  <c:v>26.817</c:v>
                </c:pt>
                <c:pt idx="352">
                  <c:v>26.817</c:v>
                </c:pt>
                <c:pt idx="353">
                  <c:v>26.835999999999999</c:v>
                </c:pt>
                <c:pt idx="354">
                  <c:v>26.841000000000001</c:v>
                </c:pt>
                <c:pt idx="355">
                  <c:v>26.846</c:v>
                </c:pt>
                <c:pt idx="356">
                  <c:v>26.827999999999999</c:v>
                </c:pt>
                <c:pt idx="357">
                  <c:v>26.81</c:v>
                </c:pt>
                <c:pt idx="358">
                  <c:v>26.814</c:v>
                </c:pt>
                <c:pt idx="359">
                  <c:v>26.824999999999999</c:v>
                </c:pt>
                <c:pt idx="360">
                  <c:v>26.844000000000001</c:v>
                </c:pt>
                <c:pt idx="361">
                  <c:v>26.861000000000001</c:v>
                </c:pt>
                <c:pt idx="362">
                  <c:v>26.882000000000001</c:v>
                </c:pt>
                <c:pt idx="363">
                  <c:v>26.878</c:v>
                </c:pt>
                <c:pt idx="364">
                  <c:v>26.896999999999998</c:v>
                </c:pt>
                <c:pt idx="365">
                  <c:v>26.89</c:v>
                </c:pt>
                <c:pt idx="366">
                  <c:v>26.882999999999999</c:v>
                </c:pt>
                <c:pt idx="367">
                  <c:v>26.89</c:v>
                </c:pt>
                <c:pt idx="368">
                  <c:v>26.905999999999999</c:v>
                </c:pt>
                <c:pt idx="369">
                  <c:v>26.901</c:v>
                </c:pt>
                <c:pt idx="370">
                  <c:v>26.908000000000001</c:v>
                </c:pt>
                <c:pt idx="371">
                  <c:v>26.913</c:v>
                </c:pt>
                <c:pt idx="372">
                  <c:v>26.907</c:v>
                </c:pt>
                <c:pt idx="373">
                  <c:v>26.908000000000001</c:v>
                </c:pt>
                <c:pt idx="374">
                  <c:v>26.928999999999998</c:v>
                </c:pt>
                <c:pt idx="375">
                  <c:v>26.952999999999999</c:v>
                </c:pt>
                <c:pt idx="376">
                  <c:v>26.984000000000002</c:v>
                </c:pt>
                <c:pt idx="377">
                  <c:v>26.995999999999999</c:v>
                </c:pt>
                <c:pt idx="378">
                  <c:v>27.004999999999999</c:v>
                </c:pt>
                <c:pt idx="379">
                  <c:v>27.016999999999999</c:v>
                </c:pt>
                <c:pt idx="380">
                  <c:v>27.029</c:v>
                </c:pt>
                <c:pt idx="381">
                  <c:v>27.039000000000001</c:v>
                </c:pt>
                <c:pt idx="382">
                  <c:v>27.013999999999999</c:v>
                </c:pt>
                <c:pt idx="383">
                  <c:v>27.009</c:v>
                </c:pt>
                <c:pt idx="384">
                  <c:v>27.015000000000001</c:v>
                </c:pt>
                <c:pt idx="385">
                  <c:v>27.003</c:v>
                </c:pt>
                <c:pt idx="386">
                  <c:v>27.007000000000001</c:v>
                </c:pt>
                <c:pt idx="387">
                  <c:v>26.995999999999999</c:v>
                </c:pt>
                <c:pt idx="388">
                  <c:v>26.992000000000001</c:v>
                </c:pt>
                <c:pt idx="389">
                  <c:v>26.977</c:v>
                </c:pt>
                <c:pt idx="390">
                  <c:v>26.983000000000001</c:v>
                </c:pt>
                <c:pt idx="391">
                  <c:v>27.003</c:v>
                </c:pt>
                <c:pt idx="392">
                  <c:v>27.012</c:v>
                </c:pt>
                <c:pt idx="393">
                  <c:v>27.038</c:v>
                </c:pt>
                <c:pt idx="394">
                  <c:v>27.036000000000001</c:v>
                </c:pt>
                <c:pt idx="395">
                  <c:v>27.042999999999999</c:v>
                </c:pt>
                <c:pt idx="396">
                  <c:v>27.059000000000001</c:v>
                </c:pt>
                <c:pt idx="397">
                  <c:v>27.058</c:v>
                </c:pt>
                <c:pt idx="398">
                  <c:v>27.06</c:v>
                </c:pt>
                <c:pt idx="399">
                  <c:v>27.058</c:v>
                </c:pt>
                <c:pt idx="400">
                  <c:v>27.061</c:v>
                </c:pt>
                <c:pt idx="401">
                  <c:v>27.08</c:v>
                </c:pt>
                <c:pt idx="402">
                  <c:v>27.07</c:v>
                </c:pt>
                <c:pt idx="403">
                  <c:v>27.082999999999998</c:v>
                </c:pt>
                <c:pt idx="404">
                  <c:v>27.087</c:v>
                </c:pt>
                <c:pt idx="405">
                  <c:v>27.106999999999999</c:v>
                </c:pt>
                <c:pt idx="406">
                  <c:v>27.109000000000002</c:v>
                </c:pt>
                <c:pt idx="407">
                  <c:v>27.120999999999999</c:v>
                </c:pt>
                <c:pt idx="408">
                  <c:v>27.12</c:v>
                </c:pt>
                <c:pt idx="409">
                  <c:v>27.12</c:v>
                </c:pt>
                <c:pt idx="410">
                  <c:v>27.114000000000001</c:v>
                </c:pt>
                <c:pt idx="411">
                  <c:v>27.113</c:v>
                </c:pt>
                <c:pt idx="412">
                  <c:v>27.12</c:v>
                </c:pt>
                <c:pt idx="413">
                  <c:v>27.117999999999999</c:v>
                </c:pt>
                <c:pt idx="414">
                  <c:v>27.122</c:v>
                </c:pt>
                <c:pt idx="415">
                  <c:v>27.138000000000002</c:v>
                </c:pt>
                <c:pt idx="416">
                  <c:v>27.143999999999998</c:v>
                </c:pt>
                <c:pt idx="417">
                  <c:v>27.154</c:v>
                </c:pt>
                <c:pt idx="418">
                  <c:v>27.170999999999999</c:v>
                </c:pt>
                <c:pt idx="419">
                  <c:v>27.16</c:v>
                </c:pt>
                <c:pt idx="420">
                  <c:v>27.164999999999999</c:v>
                </c:pt>
                <c:pt idx="421">
                  <c:v>27.164000000000001</c:v>
                </c:pt>
                <c:pt idx="422">
                  <c:v>27.146999999999998</c:v>
                </c:pt>
                <c:pt idx="423">
                  <c:v>27.148</c:v>
                </c:pt>
                <c:pt idx="424">
                  <c:v>27.15</c:v>
                </c:pt>
                <c:pt idx="425">
                  <c:v>27.161000000000001</c:v>
                </c:pt>
                <c:pt idx="426">
                  <c:v>27.167000000000002</c:v>
                </c:pt>
                <c:pt idx="427">
                  <c:v>27.154</c:v>
                </c:pt>
                <c:pt idx="428">
                  <c:v>27.161000000000001</c:v>
                </c:pt>
                <c:pt idx="429">
                  <c:v>27.16</c:v>
                </c:pt>
                <c:pt idx="430">
                  <c:v>27.154</c:v>
                </c:pt>
                <c:pt idx="431">
                  <c:v>27.148</c:v>
                </c:pt>
                <c:pt idx="432">
                  <c:v>27.154</c:v>
                </c:pt>
                <c:pt idx="433">
                  <c:v>27.161000000000001</c:v>
                </c:pt>
                <c:pt idx="434">
                  <c:v>27.155999999999999</c:v>
                </c:pt>
                <c:pt idx="435">
                  <c:v>27.157</c:v>
                </c:pt>
                <c:pt idx="436">
                  <c:v>27.158000000000001</c:v>
                </c:pt>
                <c:pt idx="437">
                  <c:v>27.161999999999999</c:v>
                </c:pt>
                <c:pt idx="438">
                  <c:v>27.161999999999999</c:v>
                </c:pt>
                <c:pt idx="439">
                  <c:v>27.169</c:v>
                </c:pt>
                <c:pt idx="440">
                  <c:v>27.173999999999999</c:v>
                </c:pt>
                <c:pt idx="441">
                  <c:v>27.181999999999999</c:v>
                </c:pt>
                <c:pt idx="442">
                  <c:v>27.158999999999999</c:v>
                </c:pt>
                <c:pt idx="443">
                  <c:v>27.18</c:v>
                </c:pt>
                <c:pt idx="444">
                  <c:v>27.189</c:v>
                </c:pt>
                <c:pt idx="445">
                  <c:v>27.192</c:v>
                </c:pt>
                <c:pt idx="446">
                  <c:v>27.193999999999999</c:v>
                </c:pt>
                <c:pt idx="447">
                  <c:v>27.209</c:v>
                </c:pt>
                <c:pt idx="448">
                  <c:v>27.225000000000001</c:v>
                </c:pt>
                <c:pt idx="449">
                  <c:v>27.241</c:v>
                </c:pt>
                <c:pt idx="450">
                  <c:v>27.251999999999999</c:v>
                </c:pt>
                <c:pt idx="451">
                  <c:v>27.260999999999999</c:v>
                </c:pt>
                <c:pt idx="452">
                  <c:v>27.271000000000001</c:v>
                </c:pt>
                <c:pt idx="453">
                  <c:v>27.27</c:v>
                </c:pt>
                <c:pt idx="454">
                  <c:v>27.286999999999999</c:v>
                </c:pt>
                <c:pt idx="455">
                  <c:v>27.29</c:v>
                </c:pt>
                <c:pt idx="456">
                  <c:v>27.308</c:v>
                </c:pt>
                <c:pt idx="457">
                  <c:v>27.318999999999999</c:v>
                </c:pt>
                <c:pt idx="458">
                  <c:v>27.318000000000001</c:v>
                </c:pt>
                <c:pt idx="459">
                  <c:v>27.329000000000001</c:v>
                </c:pt>
                <c:pt idx="460">
                  <c:v>27.33</c:v>
                </c:pt>
                <c:pt idx="461">
                  <c:v>27.331</c:v>
                </c:pt>
                <c:pt idx="462">
                  <c:v>27.327000000000002</c:v>
                </c:pt>
                <c:pt idx="463">
                  <c:v>27.327000000000002</c:v>
                </c:pt>
                <c:pt idx="464">
                  <c:v>27.326000000000001</c:v>
                </c:pt>
                <c:pt idx="465">
                  <c:v>27.335000000000001</c:v>
                </c:pt>
                <c:pt idx="466">
                  <c:v>27.321000000000002</c:v>
                </c:pt>
                <c:pt idx="467">
                  <c:v>27.321999999999999</c:v>
                </c:pt>
                <c:pt idx="468">
                  <c:v>27.332999999999998</c:v>
                </c:pt>
                <c:pt idx="469">
                  <c:v>27.338999999999999</c:v>
                </c:pt>
                <c:pt idx="470">
                  <c:v>27.343</c:v>
                </c:pt>
                <c:pt idx="471">
                  <c:v>27.347999999999999</c:v>
                </c:pt>
                <c:pt idx="472">
                  <c:v>27.338999999999999</c:v>
                </c:pt>
                <c:pt idx="473">
                  <c:v>27.35</c:v>
                </c:pt>
                <c:pt idx="474">
                  <c:v>27.346</c:v>
                </c:pt>
                <c:pt idx="475">
                  <c:v>27.353999999999999</c:v>
                </c:pt>
                <c:pt idx="476">
                  <c:v>27.35</c:v>
                </c:pt>
                <c:pt idx="477">
                  <c:v>27.350999999999999</c:v>
                </c:pt>
                <c:pt idx="478">
                  <c:v>27.34</c:v>
                </c:pt>
                <c:pt idx="479">
                  <c:v>27.364000000000001</c:v>
                </c:pt>
                <c:pt idx="480">
                  <c:v>27.353999999999999</c:v>
                </c:pt>
                <c:pt idx="481">
                  <c:v>27.332999999999998</c:v>
                </c:pt>
                <c:pt idx="482">
                  <c:v>27.338000000000001</c:v>
                </c:pt>
                <c:pt idx="483">
                  <c:v>27.341999999999999</c:v>
                </c:pt>
                <c:pt idx="484">
                  <c:v>27.33</c:v>
                </c:pt>
                <c:pt idx="485">
                  <c:v>27.332000000000001</c:v>
                </c:pt>
                <c:pt idx="486">
                  <c:v>27.34</c:v>
                </c:pt>
                <c:pt idx="487">
                  <c:v>27.352</c:v>
                </c:pt>
                <c:pt idx="488">
                  <c:v>27.36</c:v>
                </c:pt>
                <c:pt idx="489">
                  <c:v>27.344999999999999</c:v>
                </c:pt>
                <c:pt idx="490">
                  <c:v>27.346</c:v>
                </c:pt>
                <c:pt idx="491">
                  <c:v>27.364000000000001</c:v>
                </c:pt>
                <c:pt idx="492">
                  <c:v>27.367999999999999</c:v>
                </c:pt>
                <c:pt idx="493">
                  <c:v>27.364000000000001</c:v>
                </c:pt>
                <c:pt idx="494">
                  <c:v>27.366</c:v>
                </c:pt>
                <c:pt idx="495">
                  <c:v>27.361000000000001</c:v>
                </c:pt>
                <c:pt idx="496">
                  <c:v>27.353999999999999</c:v>
                </c:pt>
                <c:pt idx="497">
                  <c:v>27.370999999999999</c:v>
                </c:pt>
                <c:pt idx="498">
                  <c:v>27.372</c:v>
                </c:pt>
                <c:pt idx="499">
                  <c:v>27.372</c:v>
                </c:pt>
                <c:pt idx="500">
                  <c:v>27.367999999999999</c:v>
                </c:pt>
                <c:pt idx="501">
                  <c:v>27.388000000000002</c:v>
                </c:pt>
                <c:pt idx="502">
                  <c:v>27.395</c:v>
                </c:pt>
                <c:pt idx="503">
                  <c:v>27.391999999999999</c:v>
                </c:pt>
                <c:pt idx="504">
                  <c:v>27.391999999999999</c:v>
                </c:pt>
                <c:pt idx="505">
                  <c:v>27.388000000000002</c:v>
                </c:pt>
                <c:pt idx="506">
                  <c:v>27.385999999999999</c:v>
                </c:pt>
                <c:pt idx="507">
                  <c:v>27.375</c:v>
                </c:pt>
                <c:pt idx="508">
                  <c:v>27.405999999999999</c:v>
                </c:pt>
                <c:pt idx="509">
                  <c:v>27.414999999999999</c:v>
                </c:pt>
                <c:pt idx="510">
                  <c:v>27.413</c:v>
                </c:pt>
                <c:pt idx="511">
                  <c:v>27.428000000000001</c:v>
                </c:pt>
                <c:pt idx="512">
                  <c:v>27.434999999999999</c:v>
                </c:pt>
                <c:pt idx="513">
                  <c:v>27.434999999999999</c:v>
                </c:pt>
                <c:pt idx="514">
                  <c:v>27.428999999999998</c:v>
                </c:pt>
                <c:pt idx="515">
                  <c:v>27.433</c:v>
                </c:pt>
                <c:pt idx="516">
                  <c:v>27.427</c:v>
                </c:pt>
                <c:pt idx="517">
                  <c:v>27.44</c:v>
                </c:pt>
                <c:pt idx="518">
                  <c:v>27.428000000000001</c:v>
                </c:pt>
                <c:pt idx="519">
                  <c:v>27.414999999999999</c:v>
                </c:pt>
                <c:pt idx="520">
                  <c:v>27.425999999999998</c:v>
                </c:pt>
                <c:pt idx="521">
                  <c:v>27.408999999999999</c:v>
                </c:pt>
                <c:pt idx="522">
                  <c:v>27.408999999999999</c:v>
                </c:pt>
                <c:pt idx="523">
                  <c:v>27.398</c:v>
                </c:pt>
                <c:pt idx="524">
                  <c:v>27.407</c:v>
                </c:pt>
                <c:pt idx="525">
                  <c:v>27.417999999999999</c:v>
                </c:pt>
                <c:pt idx="526">
                  <c:v>27.420999999999999</c:v>
                </c:pt>
                <c:pt idx="527">
                  <c:v>27.436</c:v>
                </c:pt>
                <c:pt idx="528">
                  <c:v>27.445</c:v>
                </c:pt>
                <c:pt idx="529">
                  <c:v>27.463999999999999</c:v>
                </c:pt>
                <c:pt idx="530">
                  <c:v>27.471</c:v>
                </c:pt>
                <c:pt idx="531">
                  <c:v>27.466999999999999</c:v>
                </c:pt>
                <c:pt idx="532">
                  <c:v>27.486999999999998</c:v>
                </c:pt>
                <c:pt idx="533">
                  <c:v>27.498000000000001</c:v>
                </c:pt>
                <c:pt idx="534">
                  <c:v>27.498999999999999</c:v>
                </c:pt>
                <c:pt idx="535">
                  <c:v>27.483000000000001</c:v>
                </c:pt>
                <c:pt idx="536">
                  <c:v>27.503</c:v>
                </c:pt>
                <c:pt idx="537">
                  <c:v>27.516999999999999</c:v>
                </c:pt>
                <c:pt idx="538">
                  <c:v>27.513000000000002</c:v>
                </c:pt>
                <c:pt idx="539">
                  <c:v>27.509</c:v>
                </c:pt>
                <c:pt idx="540">
                  <c:v>27.521999999999998</c:v>
                </c:pt>
                <c:pt idx="541">
                  <c:v>27.516999999999999</c:v>
                </c:pt>
                <c:pt idx="542">
                  <c:v>27.533999999999999</c:v>
                </c:pt>
                <c:pt idx="543">
                  <c:v>27.542000000000002</c:v>
                </c:pt>
                <c:pt idx="544">
                  <c:v>27.532</c:v>
                </c:pt>
                <c:pt idx="545">
                  <c:v>27.550999999999998</c:v>
                </c:pt>
                <c:pt idx="546">
                  <c:v>27.567</c:v>
                </c:pt>
                <c:pt idx="547">
                  <c:v>27.576000000000001</c:v>
                </c:pt>
                <c:pt idx="548">
                  <c:v>27.594999999999999</c:v>
                </c:pt>
                <c:pt idx="549">
                  <c:v>27.581</c:v>
                </c:pt>
                <c:pt idx="550">
                  <c:v>27.58</c:v>
                </c:pt>
                <c:pt idx="551">
                  <c:v>27.600999999999999</c:v>
                </c:pt>
                <c:pt idx="552">
                  <c:v>27.614000000000001</c:v>
                </c:pt>
                <c:pt idx="553">
                  <c:v>27.609000000000002</c:v>
                </c:pt>
                <c:pt idx="554">
                  <c:v>27.611999999999998</c:v>
                </c:pt>
                <c:pt idx="555">
                  <c:v>27.609000000000002</c:v>
                </c:pt>
                <c:pt idx="556">
                  <c:v>27.606000000000002</c:v>
                </c:pt>
                <c:pt idx="557">
                  <c:v>27.6</c:v>
                </c:pt>
                <c:pt idx="558">
                  <c:v>27.611000000000001</c:v>
                </c:pt>
                <c:pt idx="559">
                  <c:v>27.606000000000002</c:v>
                </c:pt>
                <c:pt idx="560">
                  <c:v>27.591000000000001</c:v>
                </c:pt>
                <c:pt idx="561">
                  <c:v>27.609000000000002</c:v>
                </c:pt>
                <c:pt idx="562">
                  <c:v>27.61</c:v>
                </c:pt>
                <c:pt idx="563">
                  <c:v>27.635999999999999</c:v>
                </c:pt>
                <c:pt idx="564">
                  <c:v>27.646999999999998</c:v>
                </c:pt>
                <c:pt idx="565">
                  <c:v>27.658000000000001</c:v>
                </c:pt>
                <c:pt idx="566">
                  <c:v>27.658000000000001</c:v>
                </c:pt>
                <c:pt idx="567">
                  <c:v>27.670999999999999</c:v>
                </c:pt>
                <c:pt idx="568">
                  <c:v>27.658000000000001</c:v>
                </c:pt>
                <c:pt idx="569">
                  <c:v>27.667000000000002</c:v>
                </c:pt>
                <c:pt idx="570">
                  <c:v>27.678000000000001</c:v>
                </c:pt>
                <c:pt idx="571">
                  <c:v>27.68</c:v>
                </c:pt>
                <c:pt idx="572">
                  <c:v>27.684999999999999</c:v>
                </c:pt>
                <c:pt idx="573">
                  <c:v>27.677</c:v>
                </c:pt>
                <c:pt idx="574">
                  <c:v>27.681000000000001</c:v>
                </c:pt>
                <c:pt idx="575">
                  <c:v>27.681999999999999</c:v>
                </c:pt>
                <c:pt idx="576">
                  <c:v>27.687999999999999</c:v>
                </c:pt>
                <c:pt idx="577">
                  <c:v>27.687999999999999</c:v>
                </c:pt>
                <c:pt idx="578">
                  <c:v>27.681999999999999</c:v>
                </c:pt>
                <c:pt idx="579">
                  <c:v>27.673999999999999</c:v>
                </c:pt>
                <c:pt idx="580">
                  <c:v>27.684999999999999</c:v>
                </c:pt>
                <c:pt idx="581">
                  <c:v>27.678000000000001</c:v>
                </c:pt>
                <c:pt idx="582">
                  <c:v>27.681000000000001</c:v>
                </c:pt>
                <c:pt idx="583">
                  <c:v>27.686</c:v>
                </c:pt>
                <c:pt idx="584">
                  <c:v>27.689</c:v>
                </c:pt>
                <c:pt idx="585">
                  <c:v>27.687999999999999</c:v>
                </c:pt>
                <c:pt idx="586">
                  <c:v>27.69</c:v>
                </c:pt>
                <c:pt idx="587">
                  <c:v>27.701000000000001</c:v>
                </c:pt>
                <c:pt idx="588">
                  <c:v>27.702999999999999</c:v>
                </c:pt>
                <c:pt idx="589">
                  <c:v>27.693999999999999</c:v>
                </c:pt>
                <c:pt idx="590">
                  <c:v>27.684000000000001</c:v>
                </c:pt>
                <c:pt idx="591">
                  <c:v>27.67</c:v>
                </c:pt>
                <c:pt idx="592">
                  <c:v>27.687000000000001</c:v>
                </c:pt>
                <c:pt idx="593">
                  <c:v>27.696999999999999</c:v>
                </c:pt>
                <c:pt idx="594">
                  <c:v>27.684999999999999</c:v>
                </c:pt>
                <c:pt idx="595">
                  <c:v>27.672999999999998</c:v>
                </c:pt>
                <c:pt idx="596">
                  <c:v>27.68</c:v>
                </c:pt>
                <c:pt idx="597">
                  <c:v>27.677</c:v>
                </c:pt>
                <c:pt idx="598">
                  <c:v>27.687999999999999</c:v>
                </c:pt>
                <c:pt idx="599">
                  <c:v>27.698</c:v>
                </c:pt>
                <c:pt idx="600">
                  <c:v>27.687000000000001</c:v>
                </c:pt>
                <c:pt idx="601">
                  <c:v>27.702999999999999</c:v>
                </c:pt>
                <c:pt idx="602">
                  <c:v>27.7</c:v>
                </c:pt>
                <c:pt idx="603">
                  <c:v>27.702000000000002</c:v>
                </c:pt>
                <c:pt idx="604">
                  <c:v>27.71</c:v>
                </c:pt>
                <c:pt idx="605">
                  <c:v>27.702000000000002</c:v>
                </c:pt>
                <c:pt idx="606">
                  <c:v>27.713000000000001</c:v>
                </c:pt>
                <c:pt idx="607">
                  <c:v>27.718</c:v>
                </c:pt>
                <c:pt idx="608">
                  <c:v>27.728000000000002</c:v>
                </c:pt>
                <c:pt idx="609">
                  <c:v>27.727</c:v>
                </c:pt>
                <c:pt idx="610">
                  <c:v>27.736000000000001</c:v>
                </c:pt>
                <c:pt idx="611">
                  <c:v>27.739000000000001</c:v>
                </c:pt>
                <c:pt idx="612">
                  <c:v>27.754000000000001</c:v>
                </c:pt>
                <c:pt idx="613">
                  <c:v>27.751000000000001</c:v>
                </c:pt>
                <c:pt idx="614">
                  <c:v>27.757000000000001</c:v>
                </c:pt>
                <c:pt idx="615">
                  <c:v>27.77</c:v>
                </c:pt>
                <c:pt idx="616">
                  <c:v>27.773</c:v>
                </c:pt>
                <c:pt idx="617">
                  <c:v>27.763999999999999</c:v>
                </c:pt>
                <c:pt idx="618">
                  <c:v>27.774999999999999</c:v>
                </c:pt>
                <c:pt idx="619">
                  <c:v>27.785</c:v>
                </c:pt>
                <c:pt idx="620">
                  <c:v>27.771000000000001</c:v>
                </c:pt>
                <c:pt idx="621">
                  <c:v>27.773</c:v>
                </c:pt>
                <c:pt idx="622">
                  <c:v>27.785</c:v>
                </c:pt>
                <c:pt idx="623">
                  <c:v>27.788</c:v>
                </c:pt>
                <c:pt idx="624">
                  <c:v>27.802</c:v>
                </c:pt>
                <c:pt idx="625">
                  <c:v>27.795999999999999</c:v>
                </c:pt>
                <c:pt idx="626">
                  <c:v>27.795000000000002</c:v>
                </c:pt>
                <c:pt idx="627">
                  <c:v>27.817</c:v>
                </c:pt>
                <c:pt idx="628">
                  <c:v>27.821999999999999</c:v>
                </c:pt>
                <c:pt idx="629">
                  <c:v>27.824999999999999</c:v>
                </c:pt>
                <c:pt idx="630">
                  <c:v>27.829000000000001</c:v>
                </c:pt>
                <c:pt idx="631">
                  <c:v>27.84</c:v>
                </c:pt>
                <c:pt idx="632">
                  <c:v>27.827000000000002</c:v>
                </c:pt>
                <c:pt idx="633">
                  <c:v>27.838999999999999</c:v>
                </c:pt>
                <c:pt idx="634">
                  <c:v>27.837</c:v>
                </c:pt>
                <c:pt idx="635">
                  <c:v>27.853999999999999</c:v>
                </c:pt>
                <c:pt idx="636">
                  <c:v>27.853999999999999</c:v>
                </c:pt>
                <c:pt idx="637">
                  <c:v>27.855</c:v>
                </c:pt>
                <c:pt idx="638">
                  <c:v>27.838000000000001</c:v>
                </c:pt>
                <c:pt idx="639">
                  <c:v>27.846</c:v>
                </c:pt>
                <c:pt idx="640">
                  <c:v>27.834</c:v>
                </c:pt>
                <c:pt idx="641">
                  <c:v>27.835000000000001</c:v>
                </c:pt>
                <c:pt idx="642">
                  <c:v>27.831</c:v>
                </c:pt>
                <c:pt idx="643">
                  <c:v>27.827000000000002</c:v>
                </c:pt>
                <c:pt idx="644">
                  <c:v>27.83</c:v>
                </c:pt>
                <c:pt idx="645">
                  <c:v>27.82</c:v>
                </c:pt>
                <c:pt idx="646">
                  <c:v>27.849</c:v>
                </c:pt>
                <c:pt idx="647">
                  <c:v>27.86</c:v>
                </c:pt>
                <c:pt idx="648">
                  <c:v>27.859000000000002</c:v>
                </c:pt>
                <c:pt idx="649">
                  <c:v>27.856999999999999</c:v>
                </c:pt>
                <c:pt idx="650">
                  <c:v>27.873999999999999</c:v>
                </c:pt>
                <c:pt idx="651">
                  <c:v>27.873999999999999</c:v>
                </c:pt>
                <c:pt idx="652">
                  <c:v>27.882999999999999</c:v>
                </c:pt>
                <c:pt idx="653">
                  <c:v>27.88</c:v>
                </c:pt>
                <c:pt idx="654">
                  <c:v>27.888000000000002</c:v>
                </c:pt>
                <c:pt idx="655">
                  <c:v>27.893999999999998</c:v>
                </c:pt>
                <c:pt idx="656">
                  <c:v>27.895</c:v>
                </c:pt>
                <c:pt idx="657">
                  <c:v>27.898</c:v>
                </c:pt>
                <c:pt idx="658">
                  <c:v>27.882999999999999</c:v>
                </c:pt>
                <c:pt idx="659">
                  <c:v>27.893000000000001</c:v>
                </c:pt>
                <c:pt idx="660">
                  <c:v>27.887</c:v>
                </c:pt>
                <c:pt idx="661">
                  <c:v>27.905000000000001</c:v>
                </c:pt>
                <c:pt idx="662">
                  <c:v>27.916</c:v>
                </c:pt>
                <c:pt idx="663">
                  <c:v>27.914999999999999</c:v>
                </c:pt>
                <c:pt idx="664">
                  <c:v>27.908999999999999</c:v>
                </c:pt>
                <c:pt idx="665">
                  <c:v>27.905000000000001</c:v>
                </c:pt>
                <c:pt idx="666">
                  <c:v>27.914000000000001</c:v>
                </c:pt>
                <c:pt idx="667">
                  <c:v>27.937999999999999</c:v>
                </c:pt>
                <c:pt idx="668">
                  <c:v>27.937000000000001</c:v>
                </c:pt>
                <c:pt idx="669">
                  <c:v>27.934000000000001</c:v>
                </c:pt>
                <c:pt idx="670">
                  <c:v>27.946000000000002</c:v>
                </c:pt>
                <c:pt idx="671">
                  <c:v>27.954999999999998</c:v>
                </c:pt>
                <c:pt idx="672">
                  <c:v>27.97</c:v>
                </c:pt>
                <c:pt idx="673">
                  <c:v>27.960999999999999</c:v>
                </c:pt>
                <c:pt idx="674">
                  <c:v>27.96</c:v>
                </c:pt>
                <c:pt idx="675">
                  <c:v>27.971</c:v>
                </c:pt>
                <c:pt idx="676">
                  <c:v>27.978999999999999</c:v>
                </c:pt>
                <c:pt idx="677">
                  <c:v>27.972999999999999</c:v>
                </c:pt>
                <c:pt idx="678">
                  <c:v>27.978000000000002</c:v>
                </c:pt>
                <c:pt idx="679">
                  <c:v>27.972000000000001</c:v>
                </c:pt>
                <c:pt idx="680">
                  <c:v>27.981000000000002</c:v>
                </c:pt>
                <c:pt idx="681">
                  <c:v>27.978999999999999</c:v>
                </c:pt>
                <c:pt idx="682">
                  <c:v>27.972999999999999</c:v>
                </c:pt>
                <c:pt idx="683">
                  <c:v>27.963000000000001</c:v>
                </c:pt>
                <c:pt idx="684">
                  <c:v>27.972000000000001</c:v>
                </c:pt>
                <c:pt idx="685">
                  <c:v>27.988</c:v>
                </c:pt>
                <c:pt idx="686">
                  <c:v>27.99</c:v>
                </c:pt>
                <c:pt idx="687">
                  <c:v>27.995000000000001</c:v>
                </c:pt>
                <c:pt idx="688">
                  <c:v>27.988</c:v>
                </c:pt>
                <c:pt idx="689">
                  <c:v>28.004999999999999</c:v>
                </c:pt>
                <c:pt idx="690">
                  <c:v>27.994</c:v>
                </c:pt>
                <c:pt idx="691">
                  <c:v>27.998999999999999</c:v>
                </c:pt>
                <c:pt idx="692">
                  <c:v>28.006</c:v>
                </c:pt>
                <c:pt idx="693">
                  <c:v>28.007000000000001</c:v>
                </c:pt>
                <c:pt idx="694">
                  <c:v>28.013999999999999</c:v>
                </c:pt>
                <c:pt idx="695">
                  <c:v>28.013999999999999</c:v>
                </c:pt>
                <c:pt idx="696">
                  <c:v>28.009</c:v>
                </c:pt>
                <c:pt idx="697">
                  <c:v>28.004000000000001</c:v>
                </c:pt>
                <c:pt idx="698">
                  <c:v>28.018999999999998</c:v>
                </c:pt>
                <c:pt idx="699">
                  <c:v>28.001000000000001</c:v>
                </c:pt>
                <c:pt idx="700">
                  <c:v>28.004000000000001</c:v>
                </c:pt>
                <c:pt idx="701">
                  <c:v>28.013999999999999</c:v>
                </c:pt>
                <c:pt idx="702">
                  <c:v>28.023</c:v>
                </c:pt>
                <c:pt idx="703">
                  <c:v>28.015000000000001</c:v>
                </c:pt>
                <c:pt idx="704">
                  <c:v>28.030999999999999</c:v>
                </c:pt>
                <c:pt idx="705">
                  <c:v>28.032</c:v>
                </c:pt>
                <c:pt idx="706">
                  <c:v>28.026</c:v>
                </c:pt>
                <c:pt idx="707">
                  <c:v>28.04</c:v>
                </c:pt>
                <c:pt idx="708">
                  <c:v>28.035</c:v>
                </c:pt>
                <c:pt idx="709">
                  <c:v>28.033999999999999</c:v>
                </c:pt>
                <c:pt idx="710">
                  <c:v>28.032</c:v>
                </c:pt>
                <c:pt idx="711">
                  <c:v>28.032</c:v>
                </c:pt>
                <c:pt idx="712">
                  <c:v>28.02</c:v>
                </c:pt>
                <c:pt idx="713">
                  <c:v>28.021000000000001</c:v>
                </c:pt>
                <c:pt idx="714">
                  <c:v>28.013000000000002</c:v>
                </c:pt>
                <c:pt idx="715">
                  <c:v>28.009</c:v>
                </c:pt>
                <c:pt idx="716">
                  <c:v>28.013999999999999</c:v>
                </c:pt>
                <c:pt idx="717">
                  <c:v>28.013000000000002</c:v>
                </c:pt>
                <c:pt idx="718">
                  <c:v>28.016999999999999</c:v>
                </c:pt>
                <c:pt idx="719">
                  <c:v>28.015000000000001</c:v>
                </c:pt>
                <c:pt idx="720">
                  <c:v>28.027999999999999</c:v>
                </c:pt>
                <c:pt idx="721">
                  <c:v>28.021000000000001</c:v>
                </c:pt>
                <c:pt idx="722">
                  <c:v>28.029</c:v>
                </c:pt>
                <c:pt idx="723">
                  <c:v>28.036000000000001</c:v>
                </c:pt>
                <c:pt idx="724">
                  <c:v>28.039000000000001</c:v>
                </c:pt>
                <c:pt idx="725">
                  <c:v>28.036999999999999</c:v>
                </c:pt>
                <c:pt idx="726">
                  <c:v>28.044</c:v>
                </c:pt>
                <c:pt idx="727">
                  <c:v>28.053999999999998</c:v>
                </c:pt>
                <c:pt idx="728">
                  <c:v>28.071999999999999</c:v>
                </c:pt>
                <c:pt idx="729">
                  <c:v>27.853000000000002</c:v>
                </c:pt>
                <c:pt idx="730">
                  <c:v>27.303999999999998</c:v>
                </c:pt>
                <c:pt idx="731">
                  <c:v>27.204000000000001</c:v>
                </c:pt>
                <c:pt idx="732">
                  <c:v>27.257999999999999</c:v>
                </c:pt>
                <c:pt idx="733">
                  <c:v>27.344000000000001</c:v>
                </c:pt>
                <c:pt idx="734">
                  <c:v>27.103999999999999</c:v>
                </c:pt>
                <c:pt idx="735">
                  <c:v>27.094000000000001</c:v>
                </c:pt>
                <c:pt idx="736">
                  <c:v>27.120999999999999</c:v>
                </c:pt>
                <c:pt idx="737">
                  <c:v>26.885999999999999</c:v>
                </c:pt>
                <c:pt idx="738">
                  <c:v>27.052</c:v>
                </c:pt>
                <c:pt idx="739">
                  <c:v>27.164000000000001</c:v>
                </c:pt>
                <c:pt idx="740">
                  <c:v>26.957999999999998</c:v>
                </c:pt>
                <c:pt idx="741">
                  <c:v>27.009</c:v>
                </c:pt>
                <c:pt idx="742">
                  <c:v>28.155999999999999</c:v>
                </c:pt>
                <c:pt idx="743">
                  <c:v>26.959</c:v>
                </c:pt>
                <c:pt idx="744">
                  <c:v>26.933</c:v>
                </c:pt>
                <c:pt idx="745">
                  <c:v>27.035</c:v>
                </c:pt>
                <c:pt idx="746">
                  <c:v>27.06</c:v>
                </c:pt>
                <c:pt idx="747">
                  <c:v>27.082000000000001</c:v>
                </c:pt>
                <c:pt idx="748">
                  <c:v>27.114999999999998</c:v>
                </c:pt>
                <c:pt idx="749">
                  <c:v>27.135999999999999</c:v>
                </c:pt>
                <c:pt idx="750">
                  <c:v>27.17</c:v>
                </c:pt>
                <c:pt idx="751">
                  <c:v>27.201000000000001</c:v>
                </c:pt>
                <c:pt idx="752">
                  <c:v>27.228999999999999</c:v>
                </c:pt>
                <c:pt idx="753">
                  <c:v>27.239000000000001</c:v>
                </c:pt>
                <c:pt idx="754">
                  <c:v>27.27</c:v>
                </c:pt>
                <c:pt idx="755">
                  <c:v>27.286000000000001</c:v>
                </c:pt>
                <c:pt idx="756">
                  <c:v>27.289000000000001</c:v>
                </c:pt>
                <c:pt idx="757">
                  <c:v>27.31</c:v>
                </c:pt>
                <c:pt idx="758">
                  <c:v>27.306000000000001</c:v>
                </c:pt>
                <c:pt idx="759">
                  <c:v>27.294</c:v>
                </c:pt>
                <c:pt idx="760">
                  <c:v>27.318000000000001</c:v>
                </c:pt>
                <c:pt idx="761">
                  <c:v>27.327000000000002</c:v>
                </c:pt>
                <c:pt idx="762">
                  <c:v>27.343</c:v>
                </c:pt>
                <c:pt idx="763">
                  <c:v>27.343</c:v>
                </c:pt>
                <c:pt idx="764">
                  <c:v>27.353999999999999</c:v>
                </c:pt>
                <c:pt idx="765">
                  <c:v>27.36</c:v>
                </c:pt>
                <c:pt idx="766">
                  <c:v>27.358000000000001</c:v>
                </c:pt>
                <c:pt idx="767">
                  <c:v>27.382000000000001</c:v>
                </c:pt>
                <c:pt idx="768">
                  <c:v>27.713000000000001</c:v>
                </c:pt>
                <c:pt idx="769">
                  <c:v>28.288</c:v>
                </c:pt>
                <c:pt idx="770">
                  <c:v>28.289000000000001</c:v>
                </c:pt>
                <c:pt idx="771">
                  <c:v>28.289000000000001</c:v>
                </c:pt>
                <c:pt idx="772">
                  <c:v>28.289000000000001</c:v>
                </c:pt>
                <c:pt idx="773">
                  <c:v>28.276</c:v>
                </c:pt>
                <c:pt idx="774">
                  <c:v>28.277000000000001</c:v>
                </c:pt>
                <c:pt idx="775">
                  <c:v>27.279</c:v>
                </c:pt>
                <c:pt idx="776">
                  <c:v>27.861999999999998</c:v>
                </c:pt>
                <c:pt idx="777">
                  <c:v>27.902999999999999</c:v>
                </c:pt>
                <c:pt idx="778">
                  <c:v>27.920999999999999</c:v>
                </c:pt>
                <c:pt idx="779">
                  <c:v>28.161000000000001</c:v>
                </c:pt>
                <c:pt idx="780">
                  <c:v>27.873999999999999</c:v>
                </c:pt>
                <c:pt idx="781">
                  <c:v>27.914999999999999</c:v>
                </c:pt>
                <c:pt idx="782">
                  <c:v>28.012</c:v>
                </c:pt>
                <c:pt idx="783">
                  <c:v>28.07</c:v>
                </c:pt>
                <c:pt idx="784">
                  <c:v>28.12</c:v>
                </c:pt>
                <c:pt idx="785">
                  <c:v>28.106999999999999</c:v>
                </c:pt>
                <c:pt idx="786">
                  <c:v>28.023</c:v>
                </c:pt>
                <c:pt idx="787">
                  <c:v>28.341000000000001</c:v>
                </c:pt>
                <c:pt idx="788">
                  <c:v>28.318000000000001</c:v>
                </c:pt>
                <c:pt idx="789">
                  <c:v>28.308</c:v>
                </c:pt>
                <c:pt idx="790">
                  <c:v>28.29</c:v>
                </c:pt>
                <c:pt idx="791">
                  <c:v>28.294</c:v>
                </c:pt>
                <c:pt idx="792">
                  <c:v>28.289000000000001</c:v>
                </c:pt>
                <c:pt idx="793">
                  <c:v>28.276</c:v>
                </c:pt>
                <c:pt idx="794">
                  <c:v>28.25</c:v>
                </c:pt>
                <c:pt idx="795">
                  <c:v>28.265000000000001</c:v>
                </c:pt>
                <c:pt idx="796">
                  <c:v>28.276</c:v>
                </c:pt>
                <c:pt idx="797">
                  <c:v>28.283999999999999</c:v>
                </c:pt>
                <c:pt idx="798">
                  <c:v>28.277000000000001</c:v>
                </c:pt>
                <c:pt idx="799">
                  <c:v>28.273</c:v>
                </c:pt>
                <c:pt idx="800">
                  <c:v>28.291</c:v>
                </c:pt>
                <c:pt idx="801">
                  <c:v>28.295999999999999</c:v>
                </c:pt>
                <c:pt idx="802">
                  <c:v>28.306000000000001</c:v>
                </c:pt>
                <c:pt idx="803">
                  <c:v>28.308</c:v>
                </c:pt>
                <c:pt idx="804">
                  <c:v>28.295999999999999</c:v>
                </c:pt>
                <c:pt idx="805">
                  <c:v>28.306000000000001</c:v>
                </c:pt>
                <c:pt idx="806">
                  <c:v>28.334</c:v>
                </c:pt>
                <c:pt idx="807">
                  <c:v>28.324000000000002</c:v>
                </c:pt>
                <c:pt idx="808">
                  <c:v>28.321000000000002</c:v>
                </c:pt>
                <c:pt idx="809">
                  <c:v>28.321999999999999</c:v>
                </c:pt>
                <c:pt idx="810">
                  <c:v>28.335000000000001</c:v>
                </c:pt>
                <c:pt idx="811">
                  <c:v>28.338999999999999</c:v>
                </c:pt>
                <c:pt idx="812">
                  <c:v>28.337</c:v>
                </c:pt>
                <c:pt idx="813">
                  <c:v>28.332000000000001</c:v>
                </c:pt>
                <c:pt idx="814">
                  <c:v>28.332000000000001</c:v>
                </c:pt>
                <c:pt idx="815">
                  <c:v>28.343</c:v>
                </c:pt>
                <c:pt idx="816">
                  <c:v>28.346</c:v>
                </c:pt>
                <c:pt idx="817">
                  <c:v>28.35</c:v>
                </c:pt>
                <c:pt idx="818">
                  <c:v>28.356000000000002</c:v>
                </c:pt>
                <c:pt idx="819">
                  <c:v>28.358000000000001</c:v>
                </c:pt>
                <c:pt idx="820">
                  <c:v>28.358000000000001</c:v>
                </c:pt>
                <c:pt idx="821">
                  <c:v>28.352</c:v>
                </c:pt>
                <c:pt idx="822">
                  <c:v>28.364999999999998</c:v>
                </c:pt>
                <c:pt idx="823">
                  <c:v>28.372</c:v>
                </c:pt>
                <c:pt idx="824">
                  <c:v>28.376999999999999</c:v>
                </c:pt>
                <c:pt idx="825">
                  <c:v>28.369</c:v>
                </c:pt>
                <c:pt idx="826">
                  <c:v>28.364999999999998</c:v>
                </c:pt>
                <c:pt idx="827">
                  <c:v>28.373000000000001</c:v>
                </c:pt>
                <c:pt idx="828">
                  <c:v>28.376999999999999</c:v>
                </c:pt>
                <c:pt idx="829">
                  <c:v>28.376000000000001</c:v>
                </c:pt>
                <c:pt idx="830">
                  <c:v>28.366</c:v>
                </c:pt>
                <c:pt idx="831">
                  <c:v>28.367000000000001</c:v>
                </c:pt>
                <c:pt idx="832">
                  <c:v>28.373000000000001</c:v>
                </c:pt>
                <c:pt idx="833">
                  <c:v>28.379000000000001</c:v>
                </c:pt>
                <c:pt idx="834">
                  <c:v>28.373000000000001</c:v>
                </c:pt>
                <c:pt idx="835">
                  <c:v>28.390999999999998</c:v>
                </c:pt>
                <c:pt idx="836">
                  <c:v>28.393999999999998</c:v>
                </c:pt>
                <c:pt idx="837">
                  <c:v>28.393999999999998</c:v>
                </c:pt>
                <c:pt idx="838">
                  <c:v>28.408999999999999</c:v>
                </c:pt>
                <c:pt idx="839">
                  <c:v>28.407</c:v>
                </c:pt>
                <c:pt idx="840">
                  <c:v>28.401</c:v>
                </c:pt>
                <c:pt idx="841">
                  <c:v>28.395</c:v>
                </c:pt>
                <c:pt idx="842">
                  <c:v>28.407</c:v>
                </c:pt>
                <c:pt idx="843">
                  <c:v>28.41</c:v>
                </c:pt>
                <c:pt idx="844">
                  <c:v>28.420999999999999</c:v>
                </c:pt>
                <c:pt idx="845">
                  <c:v>28.408999999999999</c:v>
                </c:pt>
                <c:pt idx="846">
                  <c:v>28.422000000000001</c:v>
                </c:pt>
                <c:pt idx="847">
                  <c:v>28.420999999999999</c:v>
                </c:pt>
                <c:pt idx="848">
                  <c:v>28.42</c:v>
                </c:pt>
                <c:pt idx="849">
                  <c:v>28.439</c:v>
                </c:pt>
                <c:pt idx="850">
                  <c:v>28.420999999999999</c:v>
                </c:pt>
                <c:pt idx="851">
                  <c:v>28.414000000000001</c:v>
                </c:pt>
                <c:pt idx="852">
                  <c:v>28.413</c:v>
                </c:pt>
                <c:pt idx="853">
                  <c:v>28.41</c:v>
                </c:pt>
                <c:pt idx="854">
                  <c:v>28.423999999999999</c:v>
                </c:pt>
                <c:pt idx="855">
                  <c:v>28.414000000000001</c:v>
                </c:pt>
                <c:pt idx="856">
                  <c:v>28.414000000000001</c:v>
                </c:pt>
                <c:pt idx="857">
                  <c:v>28.433</c:v>
                </c:pt>
                <c:pt idx="858">
                  <c:v>28.425000000000001</c:v>
                </c:pt>
                <c:pt idx="859">
                  <c:v>28.417999999999999</c:v>
                </c:pt>
                <c:pt idx="860">
                  <c:v>28.434999999999999</c:v>
                </c:pt>
                <c:pt idx="861">
                  <c:v>28.428000000000001</c:v>
                </c:pt>
                <c:pt idx="862">
                  <c:v>28.433</c:v>
                </c:pt>
                <c:pt idx="863">
                  <c:v>28.422000000000001</c:v>
                </c:pt>
                <c:pt idx="864">
                  <c:v>28.428000000000001</c:v>
                </c:pt>
                <c:pt idx="865">
                  <c:v>28.425999999999998</c:v>
                </c:pt>
                <c:pt idx="866">
                  <c:v>28.417000000000002</c:v>
                </c:pt>
                <c:pt idx="867">
                  <c:v>28.434000000000001</c:v>
                </c:pt>
                <c:pt idx="868">
                  <c:v>28.425999999999998</c:v>
                </c:pt>
                <c:pt idx="869">
                  <c:v>28.422999999999998</c:v>
                </c:pt>
                <c:pt idx="870">
                  <c:v>28.420999999999999</c:v>
                </c:pt>
                <c:pt idx="871">
                  <c:v>28.425999999999998</c:v>
                </c:pt>
                <c:pt idx="872">
                  <c:v>28.407</c:v>
                </c:pt>
                <c:pt idx="873">
                  <c:v>28.398</c:v>
                </c:pt>
                <c:pt idx="874">
                  <c:v>28.39</c:v>
                </c:pt>
                <c:pt idx="875">
                  <c:v>28.381</c:v>
                </c:pt>
                <c:pt idx="876">
                  <c:v>28.376999999999999</c:v>
                </c:pt>
                <c:pt idx="877">
                  <c:v>28.387</c:v>
                </c:pt>
                <c:pt idx="878">
                  <c:v>28.39</c:v>
                </c:pt>
                <c:pt idx="879">
                  <c:v>28.381</c:v>
                </c:pt>
                <c:pt idx="880">
                  <c:v>28.372</c:v>
                </c:pt>
                <c:pt idx="881">
                  <c:v>28.382000000000001</c:v>
                </c:pt>
                <c:pt idx="882">
                  <c:v>28.376999999999999</c:v>
                </c:pt>
                <c:pt idx="883">
                  <c:v>28.286000000000001</c:v>
                </c:pt>
                <c:pt idx="884">
                  <c:v>28.332000000000001</c:v>
                </c:pt>
                <c:pt idx="885">
                  <c:v>28.326000000000001</c:v>
                </c:pt>
                <c:pt idx="886">
                  <c:v>28.332999999999998</c:v>
                </c:pt>
                <c:pt idx="887">
                  <c:v>28.343</c:v>
                </c:pt>
                <c:pt idx="888">
                  <c:v>28.338000000000001</c:v>
                </c:pt>
                <c:pt idx="889">
                  <c:v>28.344000000000001</c:v>
                </c:pt>
                <c:pt idx="890">
                  <c:v>28.338999999999999</c:v>
                </c:pt>
                <c:pt idx="891">
                  <c:v>28.364999999999998</c:v>
                </c:pt>
                <c:pt idx="892">
                  <c:v>28.344000000000001</c:v>
                </c:pt>
                <c:pt idx="893">
                  <c:v>28.344000000000001</c:v>
                </c:pt>
                <c:pt idx="894">
                  <c:v>28.344000000000001</c:v>
                </c:pt>
                <c:pt idx="895">
                  <c:v>28.341000000000001</c:v>
                </c:pt>
                <c:pt idx="896">
                  <c:v>28.332000000000001</c:v>
                </c:pt>
                <c:pt idx="897">
                  <c:v>28.324000000000002</c:v>
                </c:pt>
                <c:pt idx="898">
                  <c:v>28.315999999999999</c:v>
                </c:pt>
                <c:pt idx="899">
                  <c:v>28.306000000000001</c:v>
                </c:pt>
                <c:pt idx="900">
                  <c:v>28.315000000000001</c:v>
                </c:pt>
                <c:pt idx="901">
                  <c:v>28.318999999999999</c:v>
                </c:pt>
                <c:pt idx="902">
                  <c:v>28.318999999999999</c:v>
                </c:pt>
                <c:pt idx="903">
                  <c:v>28.317</c:v>
                </c:pt>
                <c:pt idx="904">
                  <c:v>28.315999999999999</c:v>
                </c:pt>
                <c:pt idx="905">
                  <c:v>28.334</c:v>
                </c:pt>
                <c:pt idx="906">
                  <c:v>28.318000000000001</c:v>
                </c:pt>
                <c:pt idx="907">
                  <c:v>28.315999999999999</c:v>
                </c:pt>
                <c:pt idx="908">
                  <c:v>28.332000000000001</c:v>
                </c:pt>
                <c:pt idx="909">
                  <c:v>28.34</c:v>
                </c:pt>
                <c:pt idx="910">
                  <c:v>28.341999999999999</c:v>
                </c:pt>
                <c:pt idx="911">
                  <c:v>28.344000000000001</c:v>
                </c:pt>
                <c:pt idx="912">
                  <c:v>28.338999999999999</c:v>
                </c:pt>
                <c:pt idx="913">
                  <c:v>28.32</c:v>
                </c:pt>
                <c:pt idx="914">
                  <c:v>28.331</c:v>
                </c:pt>
                <c:pt idx="915">
                  <c:v>28.324000000000002</c:v>
                </c:pt>
                <c:pt idx="916">
                  <c:v>28.335000000000001</c:v>
                </c:pt>
                <c:pt idx="917">
                  <c:v>28.344000000000001</c:v>
                </c:pt>
                <c:pt idx="918">
                  <c:v>28.341999999999999</c:v>
                </c:pt>
                <c:pt idx="919">
                  <c:v>28.349</c:v>
                </c:pt>
                <c:pt idx="920">
                  <c:v>28.341999999999999</c:v>
                </c:pt>
                <c:pt idx="921">
                  <c:v>28.341000000000001</c:v>
                </c:pt>
                <c:pt idx="922">
                  <c:v>28.341999999999999</c:v>
                </c:pt>
                <c:pt idx="923">
                  <c:v>28.346</c:v>
                </c:pt>
                <c:pt idx="924">
                  <c:v>28.352</c:v>
                </c:pt>
                <c:pt idx="925">
                  <c:v>28.356999999999999</c:v>
                </c:pt>
                <c:pt idx="926">
                  <c:v>28.34</c:v>
                </c:pt>
                <c:pt idx="927">
                  <c:v>28.338999999999999</c:v>
                </c:pt>
                <c:pt idx="928">
                  <c:v>28.35</c:v>
                </c:pt>
                <c:pt idx="929">
                  <c:v>28.347000000000001</c:v>
                </c:pt>
                <c:pt idx="930">
                  <c:v>28.338000000000001</c:v>
                </c:pt>
                <c:pt idx="931">
                  <c:v>28.335000000000001</c:v>
                </c:pt>
                <c:pt idx="932">
                  <c:v>28.343</c:v>
                </c:pt>
                <c:pt idx="933">
                  <c:v>28.344000000000001</c:v>
                </c:pt>
                <c:pt idx="934">
                  <c:v>28.338999999999999</c:v>
                </c:pt>
                <c:pt idx="935">
                  <c:v>28.343</c:v>
                </c:pt>
                <c:pt idx="936">
                  <c:v>28.338999999999999</c:v>
                </c:pt>
                <c:pt idx="937">
                  <c:v>28.35</c:v>
                </c:pt>
                <c:pt idx="938">
                  <c:v>28.343</c:v>
                </c:pt>
                <c:pt idx="939">
                  <c:v>28.349</c:v>
                </c:pt>
                <c:pt idx="940">
                  <c:v>28.34</c:v>
                </c:pt>
                <c:pt idx="941">
                  <c:v>28.331</c:v>
                </c:pt>
                <c:pt idx="942">
                  <c:v>28.335000000000001</c:v>
                </c:pt>
                <c:pt idx="943">
                  <c:v>28.332999999999998</c:v>
                </c:pt>
                <c:pt idx="944">
                  <c:v>28.323</c:v>
                </c:pt>
                <c:pt idx="945">
                  <c:v>28.321000000000002</c:v>
                </c:pt>
                <c:pt idx="946">
                  <c:v>28.329000000000001</c:v>
                </c:pt>
                <c:pt idx="947">
                  <c:v>28.334</c:v>
                </c:pt>
                <c:pt idx="948">
                  <c:v>28.335000000000001</c:v>
                </c:pt>
                <c:pt idx="949">
                  <c:v>28.34</c:v>
                </c:pt>
                <c:pt idx="950">
                  <c:v>28.341000000000001</c:v>
                </c:pt>
                <c:pt idx="951">
                  <c:v>28.34</c:v>
                </c:pt>
                <c:pt idx="952">
                  <c:v>28.332999999999998</c:v>
                </c:pt>
                <c:pt idx="953">
                  <c:v>28.337</c:v>
                </c:pt>
                <c:pt idx="954">
                  <c:v>28.338999999999999</c:v>
                </c:pt>
                <c:pt idx="955">
                  <c:v>28.34</c:v>
                </c:pt>
                <c:pt idx="956">
                  <c:v>28.338999999999999</c:v>
                </c:pt>
                <c:pt idx="957">
                  <c:v>28.341999999999999</c:v>
                </c:pt>
                <c:pt idx="958">
                  <c:v>28.337</c:v>
                </c:pt>
                <c:pt idx="959">
                  <c:v>28.344999999999999</c:v>
                </c:pt>
                <c:pt idx="960">
                  <c:v>28.35</c:v>
                </c:pt>
                <c:pt idx="961">
                  <c:v>28.361999999999998</c:v>
                </c:pt>
                <c:pt idx="962">
                  <c:v>28.35</c:v>
                </c:pt>
                <c:pt idx="963">
                  <c:v>28.355</c:v>
                </c:pt>
                <c:pt idx="964">
                  <c:v>28.359000000000002</c:v>
                </c:pt>
                <c:pt idx="965">
                  <c:v>28.367999999999999</c:v>
                </c:pt>
                <c:pt idx="966">
                  <c:v>28.359000000000002</c:v>
                </c:pt>
                <c:pt idx="967">
                  <c:v>28.361999999999998</c:v>
                </c:pt>
                <c:pt idx="968">
                  <c:v>28.350999999999999</c:v>
                </c:pt>
                <c:pt idx="969">
                  <c:v>28.36</c:v>
                </c:pt>
                <c:pt idx="970">
                  <c:v>28.355</c:v>
                </c:pt>
                <c:pt idx="971">
                  <c:v>28.356000000000002</c:v>
                </c:pt>
                <c:pt idx="972">
                  <c:v>28.353999999999999</c:v>
                </c:pt>
                <c:pt idx="973">
                  <c:v>28.356000000000002</c:v>
                </c:pt>
                <c:pt idx="974">
                  <c:v>28.356000000000002</c:v>
                </c:pt>
                <c:pt idx="975">
                  <c:v>28.366</c:v>
                </c:pt>
                <c:pt idx="976">
                  <c:v>28.367000000000001</c:v>
                </c:pt>
                <c:pt idx="977">
                  <c:v>28.364000000000001</c:v>
                </c:pt>
                <c:pt idx="978">
                  <c:v>28.367999999999999</c:v>
                </c:pt>
                <c:pt idx="979">
                  <c:v>28.385000000000002</c:v>
                </c:pt>
                <c:pt idx="980">
                  <c:v>28.375</c:v>
                </c:pt>
                <c:pt idx="981">
                  <c:v>28.39</c:v>
                </c:pt>
                <c:pt idx="982">
                  <c:v>28.373999999999999</c:v>
                </c:pt>
                <c:pt idx="983">
                  <c:v>28.395</c:v>
                </c:pt>
                <c:pt idx="984">
                  <c:v>28.402000000000001</c:v>
                </c:pt>
                <c:pt idx="985">
                  <c:v>28.396000000000001</c:v>
                </c:pt>
                <c:pt idx="986">
                  <c:v>28.402000000000001</c:v>
                </c:pt>
                <c:pt idx="987">
                  <c:v>28.391999999999999</c:v>
                </c:pt>
                <c:pt idx="988">
                  <c:v>28.407</c:v>
                </c:pt>
                <c:pt idx="989">
                  <c:v>28.388999999999999</c:v>
                </c:pt>
                <c:pt idx="990">
                  <c:v>28.388999999999999</c:v>
                </c:pt>
                <c:pt idx="991">
                  <c:v>28.385000000000002</c:v>
                </c:pt>
                <c:pt idx="992">
                  <c:v>28.37</c:v>
                </c:pt>
                <c:pt idx="993">
                  <c:v>28.376999999999999</c:v>
                </c:pt>
                <c:pt idx="994">
                  <c:v>28.378</c:v>
                </c:pt>
                <c:pt idx="995">
                  <c:v>28.382000000000001</c:v>
                </c:pt>
                <c:pt idx="996">
                  <c:v>28.378</c:v>
                </c:pt>
                <c:pt idx="997">
                  <c:v>28.364000000000001</c:v>
                </c:pt>
                <c:pt idx="998">
                  <c:v>28.376999999999999</c:v>
                </c:pt>
                <c:pt idx="999">
                  <c:v>28.361999999999998</c:v>
                </c:pt>
                <c:pt idx="1000">
                  <c:v>28.388999999999999</c:v>
                </c:pt>
                <c:pt idx="1001">
                  <c:v>28.384</c:v>
                </c:pt>
                <c:pt idx="1002">
                  <c:v>28.375</c:v>
                </c:pt>
                <c:pt idx="1003">
                  <c:v>28.378</c:v>
                </c:pt>
                <c:pt idx="1004">
                  <c:v>28.38</c:v>
                </c:pt>
                <c:pt idx="1005">
                  <c:v>28.387</c:v>
                </c:pt>
                <c:pt idx="1006">
                  <c:v>28.388999999999999</c:v>
                </c:pt>
                <c:pt idx="1007">
                  <c:v>28.382000000000001</c:v>
                </c:pt>
                <c:pt idx="1008">
                  <c:v>28.402000000000001</c:v>
                </c:pt>
                <c:pt idx="1009">
                  <c:v>28.379000000000001</c:v>
                </c:pt>
                <c:pt idx="1010">
                  <c:v>28.381</c:v>
                </c:pt>
                <c:pt idx="1011">
                  <c:v>28.375</c:v>
                </c:pt>
                <c:pt idx="1012">
                  <c:v>28.4</c:v>
                </c:pt>
                <c:pt idx="1013">
                  <c:v>28.4</c:v>
                </c:pt>
                <c:pt idx="1014">
                  <c:v>28.41</c:v>
                </c:pt>
                <c:pt idx="1015">
                  <c:v>28.411000000000001</c:v>
                </c:pt>
                <c:pt idx="1016">
                  <c:v>28.42</c:v>
                </c:pt>
                <c:pt idx="1017">
                  <c:v>28.417000000000002</c:v>
                </c:pt>
                <c:pt idx="1018">
                  <c:v>28.419</c:v>
                </c:pt>
                <c:pt idx="1019">
                  <c:v>28.416</c:v>
                </c:pt>
                <c:pt idx="1020">
                  <c:v>28.408000000000001</c:v>
                </c:pt>
                <c:pt idx="1021">
                  <c:v>28.408000000000001</c:v>
                </c:pt>
                <c:pt idx="1022">
                  <c:v>28.404</c:v>
                </c:pt>
                <c:pt idx="1023">
                  <c:v>28.393999999999998</c:v>
                </c:pt>
                <c:pt idx="1024">
                  <c:v>28.414999999999999</c:v>
                </c:pt>
                <c:pt idx="1025">
                  <c:v>28.408000000000001</c:v>
                </c:pt>
                <c:pt idx="1026">
                  <c:v>28.411999999999999</c:v>
                </c:pt>
                <c:pt idx="1027">
                  <c:v>28.408000000000001</c:v>
                </c:pt>
                <c:pt idx="1028">
                  <c:v>28.423999999999999</c:v>
                </c:pt>
                <c:pt idx="1029">
                  <c:v>28.43</c:v>
                </c:pt>
                <c:pt idx="1030">
                  <c:v>28.43</c:v>
                </c:pt>
                <c:pt idx="1031">
                  <c:v>28.428000000000001</c:v>
                </c:pt>
                <c:pt idx="1032">
                  <c:v>28.419</c:v>
                </c:pt>
                <c:pt idx="1033">
                  <c:v>28.416</c:v>
                </c:pt>
                <c:pt idx="1034">
                  <c:v>28.425000000000001</c:v>
                </c:pt>
              </c:numCache>
            </c:numRef>
          </c:yVal>
          <c:smooth val="0"/>
          <c:extLst>
            <c:ext xmlns:c16="http://schemas.microsoft.com/office/drawing/2014/chart" uri="{C3380CC4-5D6E-409C-BE32-E72D297353CC}">
              <c16:uniqueId val="{00000004-35E0-4749-B31B-0E05E788B309}"/>
            </c:ext>
          </c:extLst>
        </c:ser>
        <c:dLbls>
          <c:showLegendKey val="0"/>
          <c:showVal val="0"/>
          <c:showCatName val="0"/>
          <c:showSerName val="0"/>
          <c:showPercent val="0"/>
          <c:showBubbleSize val="0"/>
        </c:dLbls>
        <c:axId val="526693392"/>
        <c:axId val="2000796912"/>
      </c:scatterChart>
      <c:valAx>
        <c:axId val="526693392"/>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796912"/>
        <c:crosses val="autoZero"/>
        <c:crossBetween val="midCat"/>
      </c:valAx>
      <c:valAx>
        <c:axId val="2000796912"/>
        <c:scaling>
          <c:orientation val="minMax"/>
          <c:max val="30"/>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a:t>
                </a:r>
                <a:r>
                  <a:rPr lang="en-US" baseline="0"/>
                  <a:t> [Deg. 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6933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Trial 2: </a:t>
            </a:r>
            <a:r>
              <a:rPr lang="en-US"/>
              <a:t>Heat Rate vs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Heat Rate vs Time</c:v>
          </c:tx>
          <c:spPr>
            <a:ln w="25400" cap="rnd">
              <a:noFill/>
              <a:round/>
            </a:ln>
            <a:effectLst/>
          </c:spPr>
          <c:marker>
            <c:symbol val="circle"/>
            <c:size val="5"/>
            <c:spPr>
              <a:solidFill>
                <a:schemeClr val="accent1"/>
              </a:solidFill>
              <a:ln w="9525">
                <a:solidFill>
                  <a:schemeClr val="accent1"/>
                </a:solidFill>
              </a:ln>
              <a:effectLst/>
            </c:spPr>
          </c:marker>
          <c:xVal>
            <c:numRef>
              <c:f>'[In Lab Data.xlsx]Trial 2'!$B$2:$B$886</c:f>
              <c:numCache>
                <c:formatCode>0.00</c:formatCode>
                <c:ptCount val="88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numCache>
            </c:numRef>
          </c:xVal>
          <c:yVal>
            <c:numRef>
              <c:f>'[In Lab Data.xlsx]Trial 2'!$F$2:$F$886</c:f>
              <c:numCache>
                <c:formatCode>General</c:formatCode>
                <c:ptCount val="885"/>
                <c:pt idx="0">
                  <c:v>436.65414559199991</c:v>
                </c:pt>
                <c:pt idx="1">
                  <c:v>442.02978876000009</c:v>
                </c:pt>
                <c:pt idx="2">
                  <c:v>445.59407390400008</c:v>
                </c:pt>
                <c:pt idx="3">
                  <c:v>447.87287915999991</c:v>
                </c:pt>
                <c:pt idx="4">
                  <c:v>448.10660277599982</c:v>
                </c:pt>
                <c:pt idx="5">
                  <c:v>446.29524475199986</c:v>
                </c:pt>
                <c:pt idx="6">
                  <c:v>440.51058525599984</c:v>
                </c:pt>
                <c:pt idx="7">
                  <c:v>431.57065694399995</c:v>
                </c:pt>
                <c:pt idx="8">
                  <c:v>423.09817586399998</c:v>
                </c:pt>
                <c:pt idx="9">
                  <c:v>416.32019099999997</c:v>
                </c:pt>
                <c:pt idx="10">
                  <c:v>408.49044986399997</c:v>
                </c:pt>
                <c:pt idx="11">
                  <c:v>371.26996401599996</c:v>
                </c:pt>
                <c:pt idx="12">
                  <c:v>325.57699708799993</c:v>
                </c:pt>
                <c:pt idx="13">
                  <c:v>282.68871355200002</c:v>
                </c:pt>
                <c:pt idx="14">
                  <c:v>248.0976183839999</c:v>
                </c:pt>
                <c:pt idx="15">
                  <c:v>224.49153316799993</c:v>
                </c:pt>
                <c:pt idx="16">
                  <c:v>208.01401823999993</c:v>
                </c:pt>
                <c:pt idx="17">
                  <c:v>179.38287528000001</c:v>
                </c:pt>
                <c:pt idx="18">
                  <c:v>143.85688564799997</c:v>
                </c:pt>
                <c:pt idx="19">
                  <c:v>111.13557940800005</c:v>
                </c:pt>
                <c:pt idx="20">
                  <c:v>81.102094751999886</c:v>
                </c:pt>
                <c:pt idx="21">
                  <c:v>57.496009536000102</c:v>
                </c:pt>
                <c:pt idx="22">
                  <c:v>37.804794887999911</c:v>
                </c:pt>
                <c:pt idx="23">
                  <c:v>22.904914367999968</c:v>
                </c:pt>
                <c:pt idx="24">
                  <c:v>10.517562719999983</c:v>
                </c:pt>
                <c:pt idx="25">
                  <c:v>-0.11686180800014281</c:v>
                </c:pt>
                <c:pt idx="26">
                  <c:v>-6.310537632000031</c:v>
                </c:pt>
                <c:pt idx="27">
                  <c:v>-12.679506167999927</c:v>
                </c:pt>
                <c:pt idx="28">
                  <c:v>-18.464165663999939</c:v>
                </c:pt>
                <c:pt idx="29">
                  <c:v>-22.554328943999955</c:v>
                </c:pt>
                <c:pt idx="30">
                  <c:v>-26.352337704000028</c:v>
                </c:pt>
                <c:pt idx="31">
                  <c:v>-28.981728384000128</c:v>
                </c:pt>
                <c:pt idx="32">
                  <c:v>-31.377395447999941</c:v>
                </c:pt>
                <c:pt idx="33">
                  <c:v>-32.896598951999934</c:v>
                </c:pt>
                <c:pt idx="34">
                  <c:v>-34.474233359999992</c:v>
                </c:pt>
                <c:pt idx="35">
                  <c:v>-35.350696920000026</c:v>
                </c:pt>
                <c:pt idx="36">
                  <c:v>-36.051867768000051</c:v>
                </c:pt>
                <c:pt idx="37">
                  <c:v>-36.636176808000144</c:v>
                </c:pt>
                <c:pt idx="38">
                  <c:v>-37.045193136000016</c:v>
                </c:pt>
                <c:pt idx="39">
                  <c:v>-37.512640367999964</c:v>
                </c:pt>
                <c:pt idx="40">
                  <c:v>-37.57107127200004</c:v>
                </c:pt>
                <c:pt idx="41">
                  <c:v>-37.746363984000048</c:v>
                </c:pt>
                <c:pt idx="42">
                  <c:v>-38.798120256000082</c:v>
                </c:pt>
                <c:pt idx="43">
                  <c:v>-38.389103927999997</c:v>
                </c:pt>
                <c:pt idx="44">
                  <c:v>-38.856551160000159</c:v>
                </c:pt>
                <c:pt idx="45">
                  <c:v>-39.148705680000099</c:v>
                </c:pt>
                <c:pt idx="46">
                  <c:v>-39.148705679999892</c:v>
                </c:pt>
                <c:pt idx="47">
                  <c:v>-39.148705680000099</c:v>
                </c:pt>
                <c:pt idx="48">
                  <c:v>-38.564396640000005</c:v>
                </c:pt>
                <c:pt idx="49">
                  <c:v>-38.564396640000005</c:v>
                </c:pt>
                <c:pt idx="50">
                  <c:v>-37.921656696000049</c:v>
                </c:pt>
                <c:pt idx="51">
                  <c:v>-38.798120255999876</c:v>
                </c:pt>
                <c:pt idx="52">
                  <c:v>-37.337347656000169</c:v>
                </c:pt>
                <c:pt idx="53">
                  <c:v>-37.220485848000024</c:v>
                </c:pt>
                <c:pt idx="54">
                  <c:v>-36.46088409599993</c:v>
                </c:pt>
                <c:pt idx="55">
                  <c:v>-36.051867768000051</c:v>
                </c:pt>
                <c:pt idx="56">
                  <c:v>-35.759713248000111</c:v>
                </c:pt>
                <c:pt idx="57">
                  <c:v>-35.175404208000018</c:v>
                </c:pt>
                <c:pt idx="58">
                  <c:v>-35.058542400000078</c:v>
                </c:pt>
                <c:pt idx="59">
                  <c:v>-34.123647935999976</c:v>
                </c:pt>
                <c:pt idx="60">
                  <c:v>-33.48090799200002</c:v>
                </c:pt>
                <c:pt idx="61">
                  <c:v>-33.071891663999935</c:v>
                </c:pt>
                <c:pt idx="62">
                  <c:v>-32.721306239999926</c:v>
                </c:pt>
                <c:pt idx="63">
                  <c:v>-31.143671831999864</c:v>
                </c:pt>
                <c:pt idx="64">
                  <c:v>-31.085240928000001</c:v>
                </c:pt>
                <c:pt idx="65">
                  <c:v>-29.566037423999806</c:v>
                </c:pt>
                <c:pt idx="66">
                  <c:v>-28.22212663200003</c:v>
                </c:pt>
                <c:pt idx="67">
                  <c:v>-28.514281151999974</c:v>
                </c:pt>
                <c:pt idx="68">
                  <c:v>-27.813110303999945</c:v>
                </c:pt>
                <c:pt idx="69">
                  <c:v>-27.40409397600007</c:v>
                </c:pt>
                <c:pt idx="70">
                  <c:v>-25.417443239999926</c:v>
                </c:pt>
                <c:pt idx="71">
                  <c:v>-25.008426912000047</c:v>
                </c:pt>
                <c:pt idx="72">
                  <c:v>-23.839808831999864</c:v>
                </c:pt>
                <c:pt idx="73">
                  <c:v>-23.021776175999904</c:v>
                </c:pt>
                <c:pt idx="74">
                  <c:v>-22.788052560000033</c:v>
                </c:pt>
                <c:pt idx="75">
                  <c:v>-21.268849056000043</c:v>
                </c:pt>
                <c:pt idx="76">
                  <c:v>-20.509247303999945</c:v>
                </c:pt>
                <c:pt idx="77">
                  <c:v>-20.275523688000074</c:v>
                </c:pt>
                <c:pt idx="78">
                  <c:v>-19.399060128000041</c:v>
                </c:pt>
                <c:pt idx="79">
                  <c:v>-19.340629223999972</c:v>
                </c:pt>
                <c:pt idx="80">
                  <c:v>-18.697889280000016</c:v>
                </c:pt>
                <c:pt idx="81">
                  <c:v>-18.522596568000008</c:v>
                </c:pt>
                <c:pt idx="82">
                  <c:v>-17.412409391999898</c:v>
                </c:pt>
                <c:pt idx="83">
                  <c:v>-17.237116679999893</c:v>
                </c:pt>
                <c:pt idx="84">
                  <c:v>-17.061823967999885</c:v>
                </c:pt>
                <c:pt idx="85">
                  <c:v>-17.76299481600012</c:v>
                </c:pt>
                <c:pt idx="86">
                  <c:v>-17.938287528000124</c:v>
                </c:pt>
                <c:pt idx="87">
                  <c:v>-15.834774983999839</c:v>
                </c:pt>
                <c:pt idx="88">
                  <c:v>-15.834774983999839</c:v>
                </c:pt>
                <c:pt idx="89">
                  <c:v>-15.016742328000085</c:v>
                </c:pt>
                <c:pt idx="90">
                  <c:v>-14.549295095999929</c:v>
                </c:pt>
                <c:pt idx="91">
                  <c:v>-14.081847863999979</c:v>
                </c:pt>
                <c:pt idx="92">
                  <c:v>-13.555969728000168</c:v>
                </c:pt>
                <c:pt idx="93">
                  <c:v>-13.263815208000018</c:v>
                </c:pt>
                <c:pt idx="94">
                  <c:v>-12.562644359999991</c:v>
                </c:pt>
                <c:pt idx="95">
                  <c:v>-12.153628031999906</c:v>
                </c:pt>
                <c:pt idx="96">
                  <c:v>-11.394026280000016</c:v>
                </c:pt>
                <c:pt idx="97">
                  <c:v>-11.160302663999937</c:v>
                </c:pt>
                <c:pt idx="98">
                  <c:v>-11.043440856000004</c:v>
                </c:pt>
                <c:pt idx="99">
                  <c:v>-10.751286336000062</c:v>
                </c:pt>
                <c:pt idx="100">
                  <c:v>-10.050115488000035</c:v>
                </c:pt>
                <c:pt idx="101">
                  <c:v>-9.9332536799998916</c:v>
                </c:pt>
                <c:pt idx="102">
                  <c:v>-9.4658064479999435</c:v>
                </c:pt>
                <c:pt idx="103">
                  <c:v>-8.6477737919999811</c:v>
                </c:pt>
                <c:pt idx="104">
                  <c:v>-9.0567901200000662</c:v>
                </c:pt>
                <c:pt idx="105">
                  <c:v>-6.77798486399998</c:v>
                </c:pt>
                <c:pt idx="106">
                  <c:v>-7.5375866160000777</c:v>
                </c:pt>
                <c:pt idx="107">
                  <c:v>-6.8948466719999155</c:v>
                </c:pt>
                <c:pt idx="108">
                  <c:v>-6.77798486399998</c:v>
                </c:pt>
                <c:pt idx="109">
                  <c:v>-5.7262285920001474</c:v>
                </c:pt>
                <c:pt idx="110">
                  <c:v>-5.5509358800001412</c:v>
                </c:pt>
                <c:pt idx="111">
                  <c:v>-5.4925049760000695</c:v>
                </c:pt>
                <c:pt idx="112">
                  <c:v>-4.44074870400003</c:v>
                </c:pt>
                <c:pt idx="113">
                  <c:v>-3.6811469520001392</c:v>
                </c:pt>
                <c:pt idx="114">
                  <c:v>-2.7462524879998274</c:v>
                </c:pt>
                <c:pt idx="115">
                  <c:v>-1.9282198319998654</c:v>
                </c:pt>
                <c:pt idx="116">
                  <c:v>-1.2270489840000465</c:v>
                </c:pt>
                <c:pt idx="117">
                  <c:v>-0.81803265599996178</c:v>
                </c:pt>
                <c:pt idx="118">
                  <c:v>-0.29215451999994185</c:v>
                </c:pt>
                <c:pt idx="119">
                  <c:v>0.29215451999994185</c:v>
                </c:pt>
                <c:pt idx="120">
                  <c:v>1.4607726000001244</c:v>
                </c:pt>
                <c:pt idx="121">
                  <c:v>3.0384070079999765</c:v>
                </c:pt>
                <c:pt idx="122">
                  <c:v>3.622716048000068</c:v>
                </c:pt>
                <c:pt idx="123">
                  <c:v>4.207025088000159</c:v>
                </c:pt>
                <c:pt idx="124">
                  <c:v>5.4340740719999978</c:v>
                </c:pt>
                <c:pt idx="125">
                  <c:v>7.011708480000058</c:v>
                </c:pt>
                <c:pt idx="126">
                  <c:v>8.0050338480000267</c:v>
                </c:pt>
                <c:pt idx="127">
                  <c:v>9.4073755440000788</c:v>
                </c:pt>
                <c:pt idx="128">
                  <c:v>10.517562719999983</c:v>
                </c:pt>
                <c:pt idx="129">
                  <c:v>11.9783353199999</c:v>
                </c:pt>
                <c:pt idx="130">
                  <c:v>13.380677015999954</c:v>
                </c:pt>
                <c:pt idx="131">
                  <c:v>15.075173231999948</c:v>
                </c:pt>
                <c:pt idx="132">
                  <c:v>16.419084023999929</c:v>
                </c:pt>
                <c:pt idx="133">
                  <c:v>18.581027471999874</c:v>
                </c:pt>
                <c:pt idx="134">
                  <c:v>19.457491032000114</c:v>
                </c:pt>
                <c:pt idx="135">
                  <c:v>21.268849056000043</c:v>
                </c:pt>
                <c:pt idx="136">
                  <c:v>23.430792503999989</c:v>
                </c:pt>
                <c:pt idx="137">
                  <c:v>25.242150528000124</c:v>
                </c:pt>
                <c:pt idx="138">
                  <c:v>27.637817591999941</c:v>
                </c:pt>
                <c:pt idx="139">
                  <c:v>29.157021095999927</c:v>
                </c:pt>
                <c:pt idx="140">
                  <c:v>31.669549967999885</c:v>
                </c:pt>
                <c:pt idx="141">
                  <c:v>33.714631608000097</c:v>
                </c:pt>
                <c:pt idx="142">
                  <c:v>35.409127824000095</c:v>
                </c:pt>
                <c:pt idx="143">
                  <c:v>37.454209463999895</c:v>
                </c:pt>
                <c:pt idx="144">
                  <c:v>40.025169240000132</c:v>
                </c:pt>
                <c:pt idx="145">
                  <c:v>40.901632800000165</c:v>
                </c:pt>
                <c:pt idx="146">
                  <c:v>44.816503367999964</c:v>
                </c:pt>
                <c:pt idx="147">
                  <c:v>46.744723200000038</c:v>
                </c:pt>
                <c:pt idx="148">
                  <c:v>48.965097552000053</c:v>
                </c:pt>
                <c:pt idx="149">
                  <c:v>51.652919136000015</c:v>
                </c:pt>
                <c:pt idx="150">
                  <c:v>53.522708064000021</c:v>
                </c:pt>
                <c:pt idx="151">
                  <c:v>55.158773375999942</c:v>
                </c:pt>
                <c:pt idx="152">
                  <c:v>56.619545976000069</c:v>
                </c:pt>
                <c:pt idx="153">
                  <c:v>57.729733151999973</c:v>
                </c:pt>
                <c:pt idx="154">
                  <c:v>60.709709256000082</c:v>
                </c:pt>
                <c:pt idx="155">
                  <c:v>62.63792908799995</c:v>
                </c:pt>
                <c:pt idx="156">
                  <c:v>65.092027056000049</c:v>
                </c:pt>
                <c:pt idx="157">
                  <c:v>67.604555927999996</c:v>
                </c:pt>
                <c:pt idx="158">
                  <c:v>70.642962935999975</c:v>
                </c:pt>
                <c:pt idx="159">
                  <c:v>72.279028248000103</c:v>
                </c:pt>
                <c:pt idx="160">
                  <c:v>75.784882488000036</c:v>
                </c:pt>
                <c:pt idx="161">
                  <c:v>76.95350056800001</c:v>
                </c:pt>
                <c:pt idx="162">
                  <c:v>79.173874919999818</c:v>
                </c:pt>
                <c:pt idx="163">
                  <c:v>80.517785712000006</c:v>
                </c:pt>
                <c:pt idx="164">
                  <c:v>82.621298256000088</c:v>
                </c:pt>
                <c:pt idx="165">
                  <c:v>83.614623624000046</c:v>
                </c:pt>
                <c:pt idx="166">
                  <c:v>85.659705263999854</c:v>
                </c:pt>
                <c:pt idx="167">
                  <c:v>87.471063287999996</c:v>
                </c:pt>
                <c:pt idx="168">
                  <c:v>89.516144928000003</c:v>
                </c:pt>
                <c:pt idx="169">
                  <c:v>91.385933855999994</c:v>
                </c:pt>
                <c:pt idx="170">
                  <c:v>93.197291879999938</c:v>
                </c:pt>
                <c:pt idx="171">
                  <c:v>93.314153688000076</c:v>
                </c:pt>
                <c:pt idx="172">
                  <c:v>96.703146119999857</c:v>
                </c:pt>
                <c:pt idx="173">
                  <c:v>97.871764200000044</c:v>
                </c:pt>
                <c:pt idx="174">
                  <c:v>98.981951375999941</c:v>
                </c:pt>
                <c:pt idx="175">
                  <c:v>101.08546392000002</c:v>
                </c:pt>
                <c:pt idx="176">
                  <c:v>102.72152923199995</c:v>
                </c:pt>
                <c:pt idx="177">
                  <c:v>104.29916364</c:v>
                </c:pt>
                <c:pt idx="178">
                  <c:v>106.63639979999995</c:v>
                </c:pt>
                <c:pt idx="179">
                  <c:v>107.98031059199994</c:v>
                </c:pt>
                <c:pt idx="180">
                  <c:v>110.31754675199988</c:v>
                </c:pt>
                <c:pt idx="181">
                  <c:v>110.6681321759999</c:v>
                </c:pt>
                <c:pt idx="182">
                  <c:v>112.88850652800012</c:v>
                </c:pt>
                <c:pt idx="183">
                  <c:v>113.94026279999996</c:v>
                </c:pt>
                <c:pt idx="184">
                  <c:v>114.69986455200005</c:v>
                </c:pt>
                <c:pt idx="185">
                  <c:v>114.81672635999999</c:v>
                </c:pt>
                <c:pt idx="186">
                  <c:v>115.81005172799996</c:v>
                </c:pt>
                <c:pt idx="187">
                  <c:v>117.56297884799982</c:v>
                </c:pt>
                <c:pt idx="188">
                  <c:v>119.02375144799994</c:v>
                </c:pt>
                <c:pt idx="189">
                  <c:v>119.43276777600002</c:v>
                </c:pt>
                <c:pt idx="190">
                  <c:v>120.19236952799992</c:v>
                </c:pt>
                <c:pt idx="191">
                  <c:v>121.12726399200002</c:v>
                </c:pt>
                <c:pt idx="192">
                  <c:v>122.12058935999998</c:v>
                </c:pt>
                <c:pt idx="193">
                  <c:v>122.99705292000002</c:v>
                </c:pt>
                <c:pt idx="194">
                  <c:v>123.75665467199991</c:v>
                </c:pt>
                <c:pt idx="195">
                  <c:v>123.81508557599999</c:v>
                </c:pt>
                <c:pt idx="196">
                  <c:v>124.165671</c:v>
                </c:pt>
                <c:pt idx="197">
                  <c:v>126.56133806400001</c:v>
                </c:pt>
                <c:pt idx="198">
                  <c:v>125.74330540800005</c:v>
                </c:pt>
                <c:pt idx="199">
                  <c:v>125.21742727200004</c:v>
                </c:pt>
                <c:pt idx="200">
                  <c:v>126.03545992799999</c:v>
                </c:pt>
                <c:pt idx="201">
                  <c:v>124.86684184800002</c:v>
                </c:pt>
                <c:pt idx="202">
                  <c:v>126.26918354399987</c:v>
                </c:pt>
                <c:pt idx="203">
                  <c:v>126.97035439199989</c:v>
                </c:pt>
                <c:pt idx="204">
                  <c:v>126.61976896799987</c:v>
                </c:pt>
                <c:pt idx="205">
                  <c:v>125.97702902399993</c:v>
                </c:pt>
                <c:pt idx="206">
                  <c:v>125.74330540800005</c:v>
                </c:pt>
                <c:pt idx="207">
                  <c:v>125.91859811999986</c:v>
                </c:pt>
                <c:pt idx="208">
                  <c:v>125.62644360000012</c:v>
                </c:pt>
                <c:pt idx="209">
                  <c:v>127.37937071999998</c:v>
                </c:pt>
                <c:pt idx="210">
                  <c:v>127.78838704800006</c:v>
                </c:pt>
                <c:pt idx="211">
                  <c:v>128.02211066399994</c:v>
                </c:pt>
                <c:pt idx="212">
                  <c:v>127.729956144</c:v>
                </c:pt>
                <c:pt idx="213">
                  <c:v>127.61309433600006</c:v>
                </c:pt>
                <c:pt idx="214">
                  <c:v>127.67152524000012</c:v>
                </c:pt>
                <c:pt idx="215">
                  <c:v>128.02211066400014</c:v>
                </c:pt>
                <c:pt idx="216">
                  <c:v>127.61309433600006</c:v>
                </c:pt>
                <c:pt idx="217">
                  <c:v>127.78838704800006</c:v>
                </c:pt>
                <c:pt idx="218">
                  <c:v>126.9703543920001</c:v>
                </c:pt>
                <c:pt idx="219">
                  <c:v>127.84681795199992</c:v>
                </c:pt>
                <c:pt idx="220">
                  <c:v>127.61309433600006</c:v>
                </c:pt>
                <c:pt idx="221">
                  <c:v>127.67152523999992</c:v>
                </c:pt>
                <c:pt idx="222">
                  <c:v>126.56133806400001</c:v>
                </c:pt>
                <c:pt idx="223">
                  <c:v>126.73663077600003</c:v>
                </c:pt>
                <c:pt idx="224">
                  <c:v>125.91859812000006</c:v>
                </c:pt>
                <c:pt idx="225">
                  <c:v>125.74330540799984</c:v>
                </c:pt>
                <c:pt idx="226">
                  <c:v>125.80173631199992</c:v>
                </c:pt>
                <c:pt idx="227">
                  <c:v>124.74998004000008</c:v>
                </c:pt>
                <c:pt idx="228">
                  <c:v>124.45782552000014</c:v>
                </c:pt>
                <c:pt idx="229">
                  <c:v>123.34763834400003</c:v>
                </c:pt>
                <c:pt idx="230">
                  <c:v>121.82843483999984</c:v>
                </c:pt>
                <c:pt idx="231">
                  <c:v>120.07550771999998</c:v>
                </c:pt>
                <c:pt idx="232">
                  <c:v>117.56297884800003</c:v>
                </c:pt>
                <c:pt idx="233">
                  <c:v>116.80337709600013</c:v>
                </c:pt>
                <c:pt idx="234">
                  <c:v>115.57632811199989</c:v>
                </c:pt>
                <c:pt idx="235">
                  <c:v>114.75829545599991</c:v>
                </c:pt>
                <c:pt idx="236">
                  <c:v>113.472815568</c:v>
                </c:pt>
                <c:pt idx="237">
                  <c:v>112.83007562400005</c:v>
                </c:pt>
                <c:pt idx="238">
                  <c:v>112.71321381599991</c:v>
                </c:pt>
                <c:pt idx="239">
                  <c:v>112.36262839199989</c:v>
                </c:pt>
                <c:pt idx="240">
                  <c:v>110.72656307999998</c:v>
                </c:pt>
                <c:pt idx="241">
                  <c:v>110.8434248879999</c:v>
                </c:pt>
                <c:pt idx="242">
                  <c:v>110.6681321759999</c:v>
                </c:pt>
                <c:pt idx="243">
                  <c:v>110.78499398400004</c:v>
                </c:pt>
                <c:pt idx="244">
                  <c:v>110.43440856000002</c:v>
                </c:pt>
                <c:pt idx="245">
                  <c:v>108.97363595999991</c:v>
                </c:pt>
                <c:pt idx="246">
                  <c:v>110.08382313600002</c:v>
                </c:pt>
                <c:pt idx="247">
                  <c:v>110.08382313600002</c:v>
                </c:pt>
                <c:pt idx="248">
                  <c:v>111.31087212000006</c:v>
                </c:pt>
                <c:pt idx="249">
                  <c:v>112.42105929599997</c:v>
                </c:pt>
                <c:pt idx="250">
                  <c:v>112.30419748799983</c:v>
                </c:pt>
                <c:pt idx="251">
                  <c:v>112.18733567999989</c:v>
                </c:pt>
                <c:pt idx="252">
                  <c:v>112.42105929599997</c:v>
                </c:pt>
                <c:pt idx="253">
                  <c:v>112.18733567999989</c:v>
                </c:pt>
                <c:pt idx="254">
                  <c:v>111.95361206400001</c:v>
                </c:pt>
                <c:pt idx="255">
                  <c:v>111.83675025599987</c:v>
                </c:pt>
                <c:pt idx="256">
                  <c:v>111.60302664000001</c:v>
                </c:pt>
                <c:pt idx="257">
                  <c:v>111.95361206400001</c:v>
                </c:pt>
                <c:pt idx="258">
                  <c:v>112.65478291199983</c:v>
                </c:pt>
                <c:pt idx="259">
                  <c:v>111.95361206400001</c:v>
                </c:pt>
                <c:pt idx="260">
                  <c:v>114.05712460800009</c:v>
                </c:pt>
                <c:pt idx="261">
                  <c:v>114.29084822399997</c:v>
                </c:pt>
                <c:pt idx="262">
                  <c:v>115.98534443999996</c:v>
                </c:pt>
                <c:pt idx="263">
                  <c:v>116.21906805600004</c:v>
                </c:pt>
                <c:pt idx="264">
                  <c:v>115.81005172799996</c:v>
                </c:pt>
                <c:pt idx="265">
                  <c:v>115.92691353599989</c:v>
                </c:pt>
                <c:pt idx="266">
                  <c:v>116.33592986399998</c:v>
                </c:pt>
                <c:pt idx="267">
                  <c:v>116.04377534400004</c:v>
                </c:pt>
                <c:pt idx="268">
                  <c:v>115.81005172799996</c:v>
                </c:pt>
                <c:pt idx="269">
                  <c:v>115.57632811199989</c:v>
                </c:pt>
                <c:pt idx="270">
                  <c:v>115.57632811199989</c:v>
                </c:pt>
                <c:pt idx="271">
                  <c:v>115.57632811199989</c:v>
                </c:pt>
                <c:pt idx="272">
                  <c:v>115.81005172799996</c:v>
                </c:pt>
                <c:pt idx="273">
                  <c:v>115.16731178400001</c:v>
                </c:pt>
                <c:pt idx="274">
                  <c:v>114.93358816799993</c:v>
                </c:pt>
                <c:pt idx="275">
                  <c:v>112.65478291200004</c:v>
                </c:pt>
                <c:pt idx="276">
                  <c:v>111.42773392799999</c:v>
                </c:pt>
                <c:pt idx="277">
                  <c:v>108.97363595999991</c:v>
                </c:pt>
                <c:pt idx="278">
                  <c:v>107.39600155200006</c:v>
                </c:pt>
                <c:pt idx="279">
                  <c:v>105.93522895199993</c:v>
                </c:pt>
                <c:pt idx="280">
                  <c:v>104.59131815999994</c:v>
                </c:pt>
                <c:pt idx="281">
                  <c:v>103.83171640800006</c:v>
                </c:pt>
                <c:pt idx="282">
                  <c:v>103.18897646400011</c:v>
                </c:pt>
                <c:pt idx="283">
                  <c:v>102.95525284800003</c:v>
                </c:pt>
                <c:pt idx="284">
                  <c:v>102.54623651999994</c:v>
                </c:pt>
                <c:pt idx="285">
                  <c:v>101.90349657599998</c:v>
                </c:pt>
                <c:pt idx="286">
                  <c:v>100.85174030399995</c:v>
                </c:pt>
                <c:pt idx="287">
                  <c:v>99.683122223999973</c:v>
                </c:pt>
                <c:pt idx="288">
                  <c:v>99.62469132000011</c:v>
                </c:pt>
                <c:pt idx="289">
                  <c:v>98.514504144</c:v>
                </c:pt>
                <c:pt idx="290">
                  <c:v>98.280780527999909</c:v>
                </c:pt>
                <c:pt idx="291">
                  <c:v>96.820007927999995</c:v>
                </c:pt>
                <c:pt idx="292">
                  <c:v>97.053731543999874</c:v>
                </c:pt>
                <c:pt idx="293">
                  <c:v>95.8851134639999</c:v>
                </c:pt>
                <c:pt idx="294">
                  <c:v>96.586284311999918</c:v>
                </c:pt>
                <c:pt idx="295">
                  <c:v>96.644715215999994</c:v>
                </c:pt>
                <c:pt idx="296">
                  <c:v>97.345886064000013</c:v>
                </c:pt>
                <c:pt idx="297">
                  <c:v>97.930195103999907</c:v>
                </c:pt>
                <c:pt idx="298">
                  <c:v>98.923520472000078</c:v>
                </c:pt>
                <c:pt idx="299">
                  <c:v>98.631365951999925</c:v>
                </c:pt>
                <c:pt idx="300">
                  <c:v>98.339211431999985</c:v>
                </c:pt>
                <c:pt idx="301">
                  <c:v>98.163918719999984</c:v>
                </c:pt>
                <c:pt idx="302">
                  <c:v>98.748227760000077</c:v>
                </c:pt>
                <c:pt idx="303">
                  <c:v>102.72152923200015</c:v>
                </c:pt>
                <c:pt idx="304">
                  <c:v>102.95525284800003</c:v>
                </c:pt>
                <c:pt idx="305">
                  <c:v>93.84003182399988</c:v>
                </c:pt>
                <c:pt idx="306">
                  <c:v>99.390967704000033</c:v>
                </c:pt>
                <c:pt idx="307">
                  <c:v>100.85174030399995</c:v>
                </c:pt>
                <c:pt idx="308">
                  <c:v>101.20232572799996</c:v>
                </c:pt>
                <c:pt idx="309">
                  <c:v>100.20900035999999</c:v>
                </c:pt>
                <c:pt idx="310">
                  <c:v>102.37094380800013</c:v>
                </c:pt>
                <c:pt idx="311">
                  <c:v>101.26075663199983</c:v>
                </c:pt>
                <c:pt idx="312">
                  <c:v>101.6697729599999</c:v>
                </c:pt>
                <c:pt idx="313">
                  <c:v>102.429374712</c:v>
                </c:pt>
                <c:pt idx="314">
                  <c:v>101.55291115199996</c:v>
                </c:pt>
                <c:pt idx="315">
                  <c:v>102.54623651999994</c:v>
                </c:pt>
                <c:pt idx="316">
                  <c:v>103.65642369600005</c:v>
                </c:pt>
                <c:pt idx="317">
                  <c:v>104.41602544799994</c:v>
                </c:pt>
                <c:pt idx="318">
                  <c:v>105.46778171999998</c:v>
                </c:pt>
                <c:pt idx="319">
                  <c:v>106.05209076000007</c:v>
                </c:pt>
                <c:pt idx="320">
                  <c:v>105.52621262399984</c:v>
                </c:pt>
                <c:pt idx="321">
                  <c:v>105.70150533599985</c:v>
                </c:pt>
                <c:pt idx="322">
                  <c:v>104.82504177600002</c:v>
                </c:pt>
                <c:pt idx="323">
                  <c:v>104.29916364</c:v>
                </c:pt>
                <c:pt idx="324">
                  <c:v>103.36426917600011</c:v>
                </c:pt>
                <c:pt idx="325">
                  <c:v>102.254082</c:v>
                </c:pt>
                <c:pt idx="326">
                  <c:v>101.66977296000012</c:v>
                </c:pt>
                <c:pt idx="327">
                  <c:v>101.4944802480001</c:v>
                </c:pt>
                <c:pt idx="328">
                  <c:v>101.26075663199983</c:v>
                </c:pt>
                <c:pt idx="329">
                  <c:v>101.37761843999996</c:v>
                </c:pt>
                <c:pt idx="330">
                  <c:v>100.67644759199993</c:v>
                </c:pt>
                <c:pt idx="331">
                  <c:v>100.91017120800001</c:v>
                </c:pt>
                <c:pt idx="332">
                  <c:v>102.078789288</c:v>
                </c:pt>
                <c:pt idx="333">
                  <c:v>102.48780561599986</c:v>
                </c:pt>
                <c:pt idx="334">
                  <c:v>102.95525284800003</c:v>
                </c:pt>
                <c:pt idx="335">
                  <c:v>103.59799279199999</c:v>
                </c:pt>
                <c:pt idx="336">
                  <c:v>104.59131815999994</c:v>
                </c:pt>
                <c:pt idx="337">
                  <c:v>104.53288725599988</c:v>
                </c:pt>
                <c:pt idx="338">
                  <c:v>104.64974906400002</c:v>
                </c:pt>
                <c:pt idx="339">
                  <c:v>105.46778171999998</c:v>
                </c:pt>
                <c:pt idx="340">
                  <c:v>105.70150533600005</c:v>
                </c:pt>
                <c:pt idx="341">
                  <c:v>106.51953799200002</c:v>
                </c:pt>
                <c:pt idx="342">
                  <c:v>107.62972516799992</c:v>
                </c:pt>
                <c:pt idx="343">
                  <c:v>107.98031059199994</c:v>
                </c:pt>
                <c:pt idx="344">
                  <c:v>107.51286335999998</c:v>
                </c:pt>
                <c:pt idx="345">
                  <c:v>106.75326160799989</c:v>
                </c:pt>
                <c:pt idx="346">
                  <c:v>107.10384703200012</c:v>
                </c:pt>
                <c:pt idx="347">
                  <c:v>106.22738347200008</c:v>
                </c:pt>
                <c:pt idx="348">
                  <c:v>105.46778171999998</c:v>
                </c:pt>
                <c:pt idx="349">
                  <c:v>104.82504177600002</c:v>
                </c:pt>
                <c:pt idx="350">
                  <c:v>105.11719629599996</c:v>
                </c:pt>
                <c:pt idx="351">
                  <c:v>104.82504177600002</c:v>
                </c:pt>
                <c:pt idx="352">
                  <c:v>105.00033448800004</c:v>
                </c:pt>
                <c:pt idx="353">
                  <c:v>105.0587653920001</c:v>
                </c:pt>
                <c:pt idx="354">
                  <c:v>105.87679804800007</c:v>
                </c:pt>
                <c:pt idx="355">
                  <c:v>106.75326160799989</c:v>
                </c:pt>
                <c:pt idx="356">
                  <c:v>106.11052166399993</c:v>
                </c:pt>
                <c:pt idx="357">
                  <c:v>105.0587653920001</c:v>
                </c:pt>
                <c:pt idx="358">
                  <c:v>104.8834726800001</c:v>
                </c:pt>
                <c:pt idx="359">
                  <c:v>104.24073273599993</c:v>
                </c:pt>
                <c:pt idx="360">
                  <c:v>103.77328550399999</c:v>
                </c:pt>
                <c:pt idx="361">
                  <c:v>103.18897646399989</c:v>
                </c:pt>
                <c:pt idx="362">
                  <c:v>102.60466742400001</c:v>
                </c:pt>
                <c:pt idx="363">
                  <c:v>102.95525284800003</c:v>
                </c:pt>
                <c:pt idx="364">
                  <c:v>103.59799279199999</c:v>
                </c:pt>
                <c:pt idx="365">
                  <c:v>104.41602544799994</c:v>
                </c:pt>
                <c:pt idx="366">
                  <c:v>105.46778171999998</c:v>
                </c:pt>
                <c:pt idx="367">
                  <c:v>106.46110708799995</c:v>
                </c:pt>
                <c:pt idx="368">
                  <c:v>106.34424527999981</c:v>
                </c:pt>
                <c:pt idx="369">
                  <c:v>106.7532616080001</c:v>
                </c:pt>
                <c:pt idx="370">
                  <c:v>107.51286335999998</c:v>
                </c:pt>
                <c:pt idx="371">
                  <c:v>107.51286335999998</c:v>
                </c:pt>
                <c:pt idx="372">
                  <c:v>108.21403420800002</c:v>
                </c:pt>
                <c:pt idx="373">
                  <c:v>107.98031059199994</c:v>
                </c:pt>
                <c:pt idx="374">
                  <c:v>105.93522895200013</c:v>
                </c:pt>
                <c:pt idx="375">
                  <c:v>104.47445635200002</c:v>
                </c:pt>
                <c:pt idx="376">
                  <c:v>106.28581437599995</c:v>
                </c:pt>
                <c:pt idx="377">
                  <c:v>105.81836714399999</c:v>
                </c:pt>
                <c:pt idx="378">
                  <c:v>107.16227793599998</c:v>
                </c:pt>
                <c:pt idx="379">
                  <c:v>106.57796889599989</c:v>
                </c:pt>
                <c:pt idx="380">
                  <c:v>107.863448784</c:v>
                </c:pt>
                <c:pt idx="381">
                  <c:v>106.75326160799989</c:v>
                </c:pt>
                <c:pt idx="382">
                  <c:v>109.44108319200006</c:v>
                </c:pt>
                <c:pt idx="383">
                  <c:v>103.36426917600011</c:v>
                </c:pt>
                <c:pt idx="384">
                  <c:v>103.59799279199999</c:v>
                </c:pt>
                <c:pt idx="385">
                  <c:v>106.46110708799995</c:v>
                </c:pt>
                <c:pt idx="386">
                  <c:v>102.66309832799988</c:v>
                </c:pt>
                <c:pt idx="387">
                  <c:v>100.85174030399995</c:v>
                </c:pt>
                <c:pt idx="388">
                  <c:v>99.741553128000035</c:v>
                </c:pt>
                <c:pt idx="389">
                  <c:v>100.85174030399995</c:v>
                </c:pt>
                <c:pt idx="390">
                  <c:v>101.08546391999981</c:v>
                </c:pt>
                <c:pt idx="391">
                  <c:v>100.91017120800001</c:v>
                </c:pt>
                <c:pt idx="392">
                  <c:v>99.449398607999896</c:v>
                </c:pt>
                <c:pt idx="393">
                  <c:v>98.981951375999941</c:v>
                </c:pt>
                <c:pt idx="394">
                  <c:v>98.689796856000001</c:v>
                </c:pt>
                <c:pt idx="395">
                  <c:v>98.280780527999909</c:v>
                </c:pt>
                <c:pt idx="396">
                  <c:v>97.871764200000044</c:v>
                </c:pt>
                <c:pt idx="397">
                  <c:v>98.280780528000122</c:v>
                </c:pt>
                <c:pt idx="398">
                  <c:v>98.397642336000061</c:v>
                </c:pt>
                <c:pt idx="399">
                  <c:v>98.923520471999865</c:v>
                </c:pt>
                <c:pt idx="400">
                  <c:v>97.871764199999831</c:v>
                </c:pt>
                <c:pt idx="401">
                  <c:v>99.507829511999958</c:v>
                </c:pt>
                <c:pt idx="402">
                  <c:v>96.820007927999995</c:v>
                </c:pt>
                <c:pt idx="403">
                  <c:v>96.469422503999979</c:v>
                </c:pt>
                <c:pt idx="404">
                  <c:v>96.118837079999977</c:v>
                </c:pt>
                <c:pt idx="405">
                  <c:v>93.080430071999999</c:v>
                </c:pt>
                <c:pt idx="406">
                  <c:v>94.365909959999911</c:v>
                </c:pt>
                <c:pt idx="407">
                  <c:v>95.300804424000006</c:v>
                </c:pt>
                <c:pt idx="408">
                  <c:v>97.229024256000088</c:v>
                </c:pt>
                <c:pt idx="409">
                  <c:v>97.521178776000028</c:v>
                </c:pt>
                <c:pt idx="410">
                  <c:v>98.631365951999925</c:v>
                </c:pt>
                <c:pt idx="411">
                  <c:v>99.741553128000035</c:v>
                </c:pt>
                <c:pt idx="412">
                  <c:v>97.287455159999951</c:v>
                </c:pt>
                <c:pt idx="413">
                  <c:v>92.437690128000042</c:v>
                </c:pt>
                <c:pt idx="414">
                  <c:v>92.02867379999995</c:v>
                </c:pt>
                <c:pt idx="415">
                  <c:v>93.664739112000092</c:v>
                </c:pt>
                <c:pt idx="416">
                  <c:v>91.678088375999948</c:v>
                </c:pt>
                <c:pt idx="417">
                  <c:v>88.873404983999833</c:v>
                </c:pt>
                <c:pt idx="418">
                  <c:v>87.41263238399992</c:v>
                </c:pt>
                <c:pt idx="419">
                  <c:v>85.601274359999991</c:v>
                </c:pt>
                <c:pt idx="420">
                  <c:v>85.425981647999976</c:v>
                </c:pt>
                <c:pt idx="421">
                  <c:v>84.023639951999925</c:v>
                </c:pt>
                <c:pt idx="422">
                  <c:v>82.153851023999934</c:v>
                </c:pt>
                <c:pt idx="423">
                  <c:v>81.452680176000115</c:v>
                </c:pt>
                <c:pt idx="424">
                  <c:v>82.095420120000057</c:v>
                </c:pt>
                <c:pt idx="425">
                  <c:v>80.926802039999885</c:v>
                </c:pt>
                <c:pt idx="426">
                  <c:v>80.167200287999989</c:v>
                </c:pt>
                <c:pt idx="427">
                  <c:v>80.284062096000127</c:v>
                </c:pt>
                <c:pt idx="428">
                  <c:v>83.088745488000029</c:v>
                </c:pt>
                <c:pt idx="429">
                  <c:v>79.349167632000032</c:v>
                </c:pt>
                <c:pt idx="430">
                  <c:v>79.582891248000109</c:v>
                </c:pt>
                <c:pt idx="431">
                  <c:v>78.35584226400006</c:v>
                </c:pt>
                <c:pt idx="432">
                  <c:v>78.472704071999999</c:v>
                </c:pt>
                <c:pt idx="433">
                  <c:v>78.998582208000016</c:v>
                </c:pt>
                <c:pt idx="434">
                  <c:v>76.602915143999994</c:v>
                </c:pt>
                <c:pt idx="435">
                  <c:v>79.407598535999895</c:v>
                </c:pt>
                <c:pt idx="436">
                  <c:v>80.05033848000005</c:v>
                </c:pt>
                <c:pt idx="437">
                  <c:v>77.362516896000088</c:v>
                </c:pt>
                <c:pt idx="438">
                  <c:v>79.816614864000186</c:v>
                </c:pt>
                <c:pt idx="439">
                  <c:v>80.926802039999885</c:v>
                </c:pt>
                <c:pt idx="440">
                  <c:v>80.400923903999868</c:v>
                </c:pt>
                <c:pt idx="441">
                  <c:v>83.147176391999892</c:v>
                </c:pt>
                <c:pt idx="442">
                  <c:v>81.978558312000132</c:v>
                </c:pt>
                <c:pt idx="443">
                  <c:v>85.776567071999992</c:v>
                </c:pt>
                <c:pt idx="444">
                  <c:v>83.322469103999907</c:v>
                </c:pt>
                <c:pt idx="445">
                  <c:v>80.225631191999852</c:v>
                </c:pt>
                <c:pt idx="446">
                  <c:v>79.057013112000092</c:v>
                </c:pt>
                <c:pt idx="447">
                  <c:v>81.218956560000024</c:v>
                </c:pt>
                <c:pt idx="448">
                  <c:v>80.517785712000006</c:v>
                </c:pt>
                <c:pt idx="449">
                  <c:v>80.459354808000143</c:v>
                </c:pt>
                <c:pt idx="450">
                  <c:v>76.66134604800007</c:v>
                </c:pt>
                <c:pt idx="451">
                  <c:v>76.018606104000114</c:v>
                </c:pt>
                <c:pt idx="452">
                  <c:v>76.895069663999934</c:v>
                </c:pt>
                <c:pt idx="453">
                  <c:v>77.479378703999814</c:v>
                </c:pt>
                <c:pt idx="454">
                  <c:v>77.946825936000181</c:v>
                </c:pt>
                <c:pt idx="455">
                  <c:v>81.102094751999886</c:v>
                </c:pt>
                <c:pt idx="456">
                  <c:v>76.193898816000114</c:v>
                </c:pt>
                <c:pt idx="457">
                  <c:v>75.200573447999943</c:v>
                </c:pt>
                <c:pt idx="458">
                  <c:v>74.61626440799985</c:v>
                </c:pt>
                <c:pt idx="459">
                  <c:v>73.447646327999877</c:v>
                </c:pt>
                <c:pt idx="460">
                  <c:v>73.097060903999861</c:v>
                </c:pt>
                <c:pt idx="461">
                  <c:v>77.420947799999951</c:v>
                </c:pt>
                <c:pt idx="462">
                  <c:v>76.193898816000114</c:v>
                </c:pt>
                <c:pt idx="463">
                  <c:v>67.662986831999859</c:v>
                </c:pt>
                <c:pt idx="464">
                  <c:v>71.285702879999931</c:v>
                </c:pt>
                <c:pt idx="465">
                  <c:v>70.701393840000051</c:v>
                </c:pt>
                <c:pt idx="466">
                  <c:v>71.168841071999992</c:v>
                </c:pt>
                <c:pt idx="467">
                  <c:v>71.402564688000069</c:v>
                </c:pt>
                <c:pt idx="468">
                  <c:v>70.467670223999974</c:v>
                </c:pt>
                <c:pt idx="469">
                  <c:v>69.766499375999942</c:v>
                </c:pt>
                <c:pt idx="470">
                  <c:v>67.020246888000116</c:v>
                </c:pt>
                <c:pt idx="471">
                  <c:v>73.622939040000091</c:v>
                </c:pt>
                <c:pt idx="472">
                  <c:v>71.168841071999992</c:v>
                </c:pt>
                <c:pt idx="473">
                  <c:v>63.163807223999967</c:v>
                </c:pt>
                <c:pt idx="474">
                  <c:v>67.955141352000012</c:v>
                </c:pt>
                <c:pt idx="475">
                  <c:v>62.053620048000063</c:v>
                </c:pt>
                <c:pt idx="476">
                  <c:v>68.831604912000046</c:v>
                </c:pt>
                <c:pt idx="477">
                  <c:v>67.312401408000056</c:v>
                </c:pt>
                <c:pt idx="478">
                  <c:v>66.026921519999945</c:v>
                </c:pt>
                <c:pt idx="479">
                  <c:v>62.404205472000079</c:v>
                </c:pt>
                <c:pt idx="480">
                  <c:v>66.260645136000022</c:v>
                </c:pt>
                <c:pt idx="481">
                  <c:v>65.384181575999989</c:v>
                </c:pt>
                <c:pt idx="482">
                  <c:v>64.683010727999957</c:v>
                </c:pt>
                <c:pt idx="483">
                  <c:v>38.505965736000142</c:v>
                </c:pt>
                <c:pt idx="484">
                  <c:v>62.988514512000172</c:v>
                </c:pt>
                <c:pt idx="485">
                  <c:v>65.676336096000128</c:v>
                </c:pt>
                <c:pt idx="486">
                  <c:v>65.208888863999974</c:v>
                </c:pt>
                <c:pt idx="487">
                  <c:v>65.384181576000188</c:v>
                </c:pt>
                <c:pt idx="488">
                  <c:v>65.384181575999989</c:v>
                </c:pt>
                <c:pt idx="489">
                  <c:v>66.728092367999963</c:v>
                </c:pt>
                <c:pt idx="490">
                  <c:v>65.55947428799999</c:v>
                </c:pt>
                <c:pt idx="491">
                  <c:v>67.137108696000055</c:v>
                </c:pt>
                <c:pt idx="492">
                  <c:v>66.903385079999978</c:v>
                </c:pt>
                <c:pt idx="493">
                  <c:v>65.325750672000126</c:v>
                </c:pt>
                <c:pt idx="494">
                  <c:v>62.112050952000139</c:v>
                </c:pt>
                <c:pt idx="495">
                  <c:v>61.644603719999985</c:v>
                </c:pt>
                <c:pt idx="496">
                  <c:v>63.280669031999906</c:v>
                </c:pt>
                <c:pt idx="497">
                  <c:v>67.25397050399998</c:v>
                </c:pt>
                <c:pt idx="498">
                  <c:v>65.676336095999929</c:v>
                </c:pt>
                <c:pt idx="499">
                  <c:v>66.844954175999902</c:v>
                </c:pt>
                <c:pt idx="500">
                  <c:v>56.736407784000001</c:v>
                </c:pt>
                <c:pt idx="501">
                  <c:v>70.701393840000051</c:v>
                </c:pt>
                <c:pt idx="502">
                  <c:v>68.831604911999833</c:v>
                </c:pt>
                <c:pt idx="503">
                  <c:v>68.188864967999876</c:v>
                </c:pt>
                <c:pt idx="504">
                  <c:v>66.085352424000007</c:v>
                </c:pt>
                <c:pt idx="505">
                  <c:v>64.15713259199994</c:v>
                </c:pt>
                <c:pt idx="506">
                  <c:v>70.350808415999822</c:v>
                </c:pt>
                <c:pt idx="507">
                  <c:v>71.344133783999794</c:v>
                </c:pt>
                <c:pt idx="508">
                  <c:v>69.240621239999925</c:v>
                </c:pt>
                <c:pt idx="509">
                  <c:v>71.928442824000101</c:v>
                </c:pt>
                <c:pt idx="510">
                  <c:v>72.62961367199992</c:v>
                </c:pt>
                <c:pt idx="511">
                  <c:v>73.097060903999861</c:v>
                </c:pt>
                <c:pt idx="512">
                  <c:v>74.499402599999911</c:v>
                </c:pt>
                <c:pt idx="513">
                  <c:v>76.36919152800013</c:v>
                </c:pt>
                <c:pt idx="514">
                  <c:v>77.245655088000163</c:v>
                </c:pt>
                <c:pt idx="515">
                  <c:v>77.537809608000103</c:v>
                </c:pt>
                <c:pt idx="516">
                  <c:v>78.122118647999983</c:v>
                </c:pt>
                <c:pt idx="517">
                  <c:v>78.005256839999845</c:v>
                </c:pt>
                <c:pt idx="518">
                  <c:v>77.829964128000043</c:v>
                </c:pt>
                <c:pt idx="519">
                  <c:v>49.023528455999916</c:v>
                </c:pt>
                <c:pt idx="520">
                  <c:v>70.526101128000036</c:v>
                </c:pt>
                <c:pt idx="521">
                  <c:v>70.409239319999898</c:v>
                </c:pt>
                <c:pt idx="522">
                  <c:v>75.551158871999959</c:v>
                </c:pt>
                <c:pt idx="523">
                  <c:v>74.440971696000048</c:v>
                </c:pt>
                <c:pt idx="524">
                  <c:v>66.611230560000024</c:v>
                </c:pt>
                <c:pt idx="525">
                  <c:v>73.681369944000167</c:v>
                </c:pt>
                <c:pt idx="526">
                  <c:v>70.759824744000113</c:v>
                </c:pt>
                <c:pt idx="527">
                  <c:v>68.305726776000029</c:v>
                </c:pt>
                <c:pt idx="528">
                  <c:v>66.728092367999963</c:v>
                </c:pt>
                <c:pt idx="529">
                  <c:v>65.033596151999973</c:v>
                </c:pt>
                <c:pt idx="530">
                  <c:v>63.45596174400012</c:v>
                </c:pt>
                <c:pt idx="531">
                  <c:v>61.060294680000098</c:v>
                </c:pt>
                <c:pt idx="532">
                  <c:v>54.165448007999977</c:v>
                </c:pt>
                <c:pt idx="533">
                  <c:v>54.223878912000046</c:v>
                </c:pt>
                <c:pt idx="534">
                  <c:v>53.230553543999868</c:v>
                </c:pt>
                <c:pt idx="535">
                  <c:v>53.405846255999876</c:v>
                </c:pt>
                <c:pt idx="536">
                  <c:v>52.879968120000065</c:v>
                </c:pt>
                <c:pt idx="537">
                  <c:v>52.996829927999997</c:v>
                </c:pt>
                <c:pt idx="538">
                  <c:v>52.821537215999996</c:v>
                </c:pt>
                <c:pt idx="539">
                  <c:v>53.522708064000021</c:v>
                </c:pt>
                <c:pt idx="540">
                  <c:v>52.17879727200004</c:v>
                </c:pt>
                <c:pt idx="541">
                  <c:v>52.47095179199998</c:v>
                </c:pt>
                <c:pt idx="542">
                  <c:v>50.425870151999973</c:v>
                </c:pt>
                <c:pt idx="543">
                  <c:v>49.666268399999872</c:v>
                </c:pt>
                <c:pt idx="544">
                  <c:v>47.79647947200008</c:v>
                </c:pt>
                <c:pt idx="545">
                  <c:v>48.322357607999891</c:v>
                </c:pt>
                <c:pt idx="546">
                  <c:v>48.147064895999883</c:v>
                </c:pt>
                <c:pt idx="547">
                  <c:v>49.490975688000077</c:v>
                </c:pt>
                <c:pt idx="548">
                  <c:v>53.698000776000029</c:v>
                </c:pt>
                <c:pt idx="549">
                  <c:v>55.158773376000148</c:v>
                </c:pt>
                <c:pt idx="550">
                  <c:v>50.484301055999836</c:v>
                </c:pt>
                <c:pt idx="551">
                  <c:v>49.432544784000001</c:v>
                </c:pt>
                <c:pt idx="552">
                  <c:v>52.996829927999997</c:v>
                </c:pt>
                <c:pt idx="553">
                  <c:v>53.055260831999867</c:v>
                </c:pt>
                <c:pt idx="554">
                  <c:v>52.412520887999911</c:v>
                </c:pt>
                <c:pt idx="555">
                  <c:v>52.17879727200004</c:v>
                </c:pt>
                <c:pt idx="556">
                  <c:v>51.945073655999963</c:v>
                </c:pt>
                <c:pt idx="557">
                  <c:v>51.419195519999938</c:v>
                </c:pt>
                <c:pt idx="558">
                  <c:v>51.360764615999869</c:v>
                </c:pt>
                <c:pt idx="559">
                  <c:v>49.666268400000078</c:v>
                </c:pt>
                <c:pt idx="560">
                  <c:v>48.672943032000113</c:v>
                </c:pt>
                <c:pt idx="561">
                  <c:v>49.023528455999916</c:v>
                </c:pt>
                <c:pt idx="562">
                  <c:v>46.803154104000114</c:v>
                </c:pt>
                <c:pt idx="563">
                  <c:v>47.504324951999934</c:v>
                </c:pt>
                <c:pt idx="564">
                  <c:v>46.861585007999977</c:v>
                </c:pt>
                <c:pt idx="565">
                  <c:v>49.899992015999949</c:v>
                </c:pt>
                <c:pt idx="566">
                  <c:v>46.744723200000038</c:v>
                </c:pt>
                <c:pt idx="567">
                  <c:v>45.868259640000005</c:v>
                </c:pt>
                <c:pt idx="568">
                  <c:v>45.868259640000005</c:v>
                </c:pt>
                <c:pt idx="569">
                  <c:v>46.335706871999953</c:v>
                </c:pt>
                <c:pt idx="570">
                  <c:v>48.147064896000096</c:v>
                </c:pt>
                <c:pt idx="571">
                  <c:v>47.50432495200014</c:v>
                </c:pt>
                <c:pt idx="572">
                  <c:v>47.270601336000063</c:v>
                </c:pt>
                <c:pt idx="573">
                  <c:v>46.92001591199984</c:v>
                </c:pt>
                <c:pt idx="574">
                  <c:v>46.744723199999832</c:v>
                </c:pt>
                <c:pt idx="575">
                  <c:v>47.095308623999848</c:v>
                </c:pt>
                <c:pt idx="576">
                  <c:v>48.380788511999967</c:v>
                </c:pt>
                <c:pt idx="577">
                  <c:v>47.971772184000088</c:v>
                </c:pt>
                <c:pt idx="578">
                  <c:v>49.023528455999916</c:v>
                </c:pt>
                <c:pt idx="579">
                  <c:v>50.075284727999957</c:v>
                </c:pt>
                <c:pt idx="580">
                  <c:v>60.59284744800015</c:v>
                </c:pt>
                <c:pt idx="581">
                  <c:v>58.781489424000014</c:v>
                </c:pt>
                <c:pt idx="582">
                  <c:v>57.671302247999897</c:v>
                </c:pt>
                <c:pt idx="583">
                  <c:v>58.021887671999913</c:v>
                </c:pt>
                <c:pt idx="584">
                  <c:v>57.437578632000033</c:v>
                </c:pt>
                <c:pt idx="585">
                  <c:v>57.262285919999819</c:v>
                </c:pt>
                <c:pt idx="586">
                  <c:v>44.465917943999955</c:v>
                </c:pt>
                <c:pt idx="587">
                  <c:v>41.602803647999984</c:v>
                </c:pt>
                <c:pt idx="588">
                  <c:v>42.303974496000009</c:v>
                </c:pt>
                <c:pt idx="589">
                  <c:v>42.362405400000078</c:v>
                </c:pt>
                <c:pt idx="590">
                  <c:v>42.771421728000163</c:v>
                </c:pt>
                <c:pt idx="591">
                  <c:v>42.888283536000102</c:v>
                </c:pt>
                <c:pt idx="592">
                  <c:v>43.005145344000034</c:v>
                </c:pt>
                <c:pt idx="593">
                  <c:v>42.070250879999932</c:v>
                </c:pt>
                <c:pt idx="594">
                  <c:v>42.712990824000094</c:v>
                </c:pt>
                <c:pt idx="595">
                  <c:v>40.960063704000028</c:v>
                </c:pt>
                <c:pt idx="596">
                  <c:v>39.674583816000116</c:v>
                </c:pt>
                <c:pt idx="597">
                  <c:v>57.262285919999819</c:v>
                </c:pt>
                <c:pt idx="598">
                  <c:v>57.96345676800005</c:v>
                </c:pt>
                <c:pt idx="599">
                  <c:v>43.472592575999983</c:v>
                </c:pt>
                <c:pt idx="600">
                  <c:v>44.407487039999886</c:v>
                </c:pt>
                <c:pt idx="601">
                  <c:v>50.192146535999896</c:v>
                </c:pt>
                <c:pt idx="602">
                  <c:v>43.881608904000068</c:v>
                </c:pt>
                <c:pt idx="603">
                  <c:v>39.966738336000063</c:v>
                </c:pt>
                <c:pt idx="604">
                  <c:v>55.567789704000027</c:v>
                </c:pt>
                <c:pt idx="605">
                  <c:v>55.976806031999907</c:v>
                </c:pt>
                <c:pt idx="606">
                  <c:v>54.048586200000038</c:v>
                </c:pt>
                <c:pt idx="607">
                  <c:v>54.165448007999977</c:v>
                </c:pt>
                <c:pt idx="608">
                  <c:v>54.399171623999848</c:v>
                </c:pt>
                <c:pt idx="609">
                  <c:v>55.509358799999958</c:v>
                </c:pt>
                <c:pt idx="610">
                  <c:v>52.879968120000065</c:v>
                </c:pt>
                <c:pt idx="611">
                  <c:v>52.587813599999919</c:v>
                </c:pt>
                <c:pt idx="612">
                  <c:v>52.76310631199992</c:v>
                </c:pt>
                <c:pt idx="613">
                  <c:v>52.412520887999911</c:v>
                </c:pt>
                <c:pt idx="614">
                  <c:v>52.237228175999903</c:v>
                </c:pt>
                <c:pt idx="615">
                  <c:v>51.360764616000075</c:v>
                </c:pt>
                <c:pt idx="616">
                  <c:v>50.893317383999921</c:v>
                </c:pt>
                <c:pt idx="617">
                  <c:v>50.601162864000187</c:v>
                </c:pt>
                <c:pt idx="618">
                  <c:v>50.075284728000163</c:v>
                </c:pt>
                <c:pt idx="619">
                  <c:v>48.789804840000045</c:v>
                </c:pt>
                <c:pt idx="620">
                  <c:v>47.854910375999943</c:v>
                </c:pt>
                <c:pt idx="621">
                  <c:v>47.971772183999882</c:v>
                </c:pt>
                <c:pt idx="622">
                  <c:v>46.686292295999969</c:v>
                </c:pt>
                <c:pt idx="623">
                  <c:v>46.510999584000167</c:v>
                </c:pt>
                <c:pt idx="624">
                  <c:v>46.27727596800009</c:v>
                </c:pt>
                <c:pt idx="625">
                  <c:v>45.926690543999868</c:v>
                </c:pt>
                <c:pt idx="626">
                  <c:v>44.933365176000109</c:v>
                </c:pt>
                <c:pt idx="627">
                  <c:v>44.349056136000016</c:v>
                </c:pt>
                <c:pt idx="628">
                  <c:v>43.589454384000128</c:v>
                </c:pt>
                <c:pt idx="629">
                  <c:v>43.297299864000188</c:v>
                </c:pt>
                <c:pt idx="630">
                  <c:v>42.479267208000017</c:v>
                </c:pt>
                <c:pt idx="631">
                  <c:v>42.537698112000086</c:v>
                </c:pt>
                <c:pt idx="632">
                  <c:v>43.238868959999905</c:v>
                </c:pt>
                <c:pt idx="633">
                  <c:v>42.479267208000017</c:v>
                </c:pt>
                <c:pt idx="634">
                  <c:v>42.888283535999896</c:v>
                </c:pt>
                <c:pt idx="635">
                  <c:v>43.005145344000034</c:v>
                </c:pt>
                <c:pt idx="636">
                  <c:v>43.706316192000067</c:v>
                </c:pt>
                <c:pt idx="637">
                  <c:v>43.881608903999862</c:v>
                </c:pt>
                <c:pt idx="638">
                  <c:v>43.472592575999983</c:v>
                </c:pt>
                <c:pt idx="639">
                  <c:v>43.297299863999982</c:v>
                </c:pt>
                <c:pt idx="640">
                  <c:v>42.829852632000033</c:v>
                </c:pt>
                <c:pt idx="641">
                  <c:v>42.712990824000094</c:v>
                </c:pt>
                <c:pt idx="642">
                  <c:v>42.479267208000017</c:v>
                </c:pt>
                <c:pt idx="643">
                  <c:v>42.128681784000001</c:v>
                </c:pt>
                <c:pt idx="644">
                  <c:v>41.076925511999967</c:v>
                </c:pt>
                <c:pt idx="645">
                  <c:v>41.018494608000097</c:v>
                </c:pt>
                <c:pt idx="646">
                  <c:v>41.135356416000036</c:v>
                </c:pt>
                <c:pt idx="647">
                  <c:v>41.310649127999831</c:v>
                </c:pt>
                <c:pt idx="648">
                  <c:v>41.661234552000053</c:v>
                </c:pt>
                <c:pt idx="649">
                  <c:v>41.427510935999976</c:v>
                </c:pt>
                <c:pt idx="650">
                  <c:v>41.485941840000045</c:v>
                </c:pt>
                <c:pt idx="651">
                  <c:v>41.252218223999968</c:v>
                </c:pt>
                <c:pt idx="652">
                  <c:v>40.434185568000011</c:v>
                </c:pt>
                <c:pt idx="653">
                  <c:v>40.375754663999935</c:v>
                </c:pt>
                <c:pt idx="654">
                  <c:v>39.96673833599985</c:v>
                </c:pt>
                <c:pt idx="655">
                  <c:v>40.317323759999866</c:v>
                </c:pt>
                <c:pt idx="656">
                  <c:v>40.317323759999866</c:v>
                </c:pt>
                <c:pt idx="657">
                  <c:v>40.20046195200014</c:v>
                </c:pt>
                <c:pt idx="658">
                  <c:v>39.849876527999918</c:v>
                </c:pt>
                <c:pt idx="659">
                  <c:v>39.148705679999892</c:v>
                </c:pt>
                <c:pt idx="660">
                  <c:v>39.323998391999901</c:v>
                </c:pt>
                <c:pt idx="661">
                  <c:v>38.97341296800009</c:v>
                </c:pt>
                <c:pt idx="662">
                  <c:v>38.447534831999867</c:v>
                </c:pt>
                <c:pt idx="663">
                  <c:v>37.687933079999972</c:v>
                </c:pt>
                <c:pt idx="664">
                  <c:v>38.15538031199992</c:v>
                </c:pt>
                <c:pt idx="665">
                  <c:v>37.687933079999972</c:v>
                </c:pt>
                <c:pt idx="666">
                  <c:v>37.687933080000178</c:v>
                </c:pt>
                <c:pt idx="667">
                  <c:v>37.629502175999903</c:v>
                </c:pt>
                <c:pt idx="668">
                  <c:v>37.86322579199998</c:v>
                </c:pt>
                <c:pt idx="669">
                  <c:v>38.038518503999988</c:v>
                </c:pt>
                <c:pt idx="670">
                  <c:v>38.505965735999936</c:v>
                </c:pt>
                <c:pt idx="671">
                  <c:v>37.804794887999911</c:v>
                </c:pt>
                <c:pt idx="672">
                  <c:v>38.096949408000057</c:v>
                </c:pt>
                <c:pt idx="673">
                  <c:v>38.330673023999928</c:v>
                </c:pt>
                <c:pt idx="674">
                  <c:v>38.389103927999997</c:v>
                </c:pt>
                <c:pt idx="675">
                  <c:v>38.914982064000021</c:v>
                </c:pt>
                <c:pt idx="676">
                  <c:v>38.505965735999936</c:v>
                </c:pt>
                <c:pt idx="677">
                  <c:v>38.798120255999876</c:v>
                </c:pt>
                <c:pt idx="678">
                  <c:v>38.681258447999944</c:v>
                </c:pt>
                <c:pt idx="679">
                  <c:v>38.914982064000021</c:v>
                </c:pt>
                <c:pt idx="680">
                  <c:v>38.973412967999884</c:v>
                </c:pt>
                <c:pt idx="681">
                  <c:v>38.914982064000021</c:v>
                </c:pt>
                <c:pt idx="682">
                  <c:v>38.856551159999952</c:v>
                </c:pt>
                <c:pt idx="683">
                  <c:v>38.622827544000081</c:v>
                </c:pt>
                <c:pt idx="684">
                  <c:v>38.739689352000013</c:v>
                </c:pt>
                <c:pt idx="685">
                  <c:v>38.389103927999997</c:v>
                </c:pt>
                <c:pt idx="686">
                  <c:v>38.798120255999876</c:v>
                </c:pt>
                <c:pt idx="687">
                  <c:v>37.86322579199998</c:v>
                </c:pt>
                <c:pt idx="688">
                  <c:v>38.622827544000081</c:v>
                </c:pt>
                <c:pt idx="689">
                  <c:v>38.272242119999859</c:v>
                </c:pt>
                <c:pt idx="690">
                  <c:v>37.395778559999826</c:v>
                </c:pt>
                <c:pt idx="691">
                  <c:v>37.045193136000016</c:v>
                </c:pt>
                <c:pt idx="692">
                  <c:v>36.636176807999931</c:v>
                </c:pt>
                <c:pt idx="693">
                  <c:v>36.344022287999991</c:v>
                </c:pt>
                <c:pt idx="694">
                  <c:v>35.467558727999958</c:v>
                </c:pt>
                <c:pt idx="695">
                  <c:v>35.29226601599995</c:v>
                </c:pt>
                <c:pt idx="696">
                  <c:v>34.94168059199994</c:v>
                </c:pt>
                <c:pt idx="697">
                  <c:v>34.766387879999932</c:v>
                </c:pt>
                <c:pt idx="698">
                  <c:v>34.707956976000069</c:v>
                </c:pt>
                <c:pt idx="699">
                  <c:v>34.883249687999864</c:v>
                </c:pt>
                <c:pt idx="700">
                  <c:v>34.357371552000053</c:v>
                </c:pt>
                <c:pt idx="701">
                  <c:v>34.240509743999915</c:v>
                </c:pt>
                <c:pt idx="702">
                  <c:v>34.707956975999863</c:v>
                </c:pt>
                <c:pt idx="703">
                  <c:v>34.824818784000001</c:v>
                </c:pt>
                <c:pt idx="704">
                  <c:v>34.123647935999976</c:v>
                </c:pt>
                <c:pt idx="705">
                  <c:v>34.649526072</c:v>
                </c:pt>
                <c:pt idx="706">
                  <c:v>34.649526072</c:v>
                </c:pt>
                <c:pt idx="707">
                  <c:v>35.000111496000009</c:v>
                </c:pt>
                <c:pt idx="708">
                  <c:v>34.707956976000069</c:v>
                </c:pt>
                <c:pt idx="709">
                  <c:v>34.707956976000069</c:v>
                </c:pt>
                <c:pt idx="710">
                  <c:v>34.94168059199994</c:v>
                </c:pt>
                <c:pt idx="711">
                  <c:v>34.006786128000044</c:v>
                </c:pt>
                <c:pt idx="712">
                  <c:v>34.123647935999976</c:v>
                </c:pt>
                <c:pt idx="713">
                  <c:v>33.422477087999951</c:v>
                </c:pt>
                <c:pt idx="714">
                  <c:v>34.065217031999907</c:v>
                </c:pt>
                <c:pt idx="715">
                  <c:v>32.955029856000003</c:v>
                </c:pt>
                <c:pt idx="716">
                  <c:v>33.130322568000011</c:v>
                </c:pt>
                <c:pt idx="717">
                  <c:v>33.013460760000072</c:v>
                </c:pt>
                <c:pt idx="718">
                  <c:v>32.896598951999934</c:v>
                </c:pt>
                <c:pt idx="719">
                  <c:v>32.896598951999934</c:v>
                </c:pt>
                <c:pt idx="720">
                  <c:v>32.779737143999995</c:v>
                </c:pt>
                <c:pt idx="721">
                  <c:v>32.896598951999934</c:v>
                </c:pt>
                <c:pt idx="722">
                  <c:v>33.364046184000088</c:v>
                </c:pt>
                <c:pt idx="723">
                  <c:v>33.656200704000028</c:v>
                </c:pt>
                <c:pt idx="724">
                  <c:v>33.48090799200002</c:v>
                </c:pt>
                <c:pt idx="725">
                  <c:v>33.597769799999959</c:v>
                </c:pt>
                <c:pt idx="726">
                  <c:v>33.422477087999951</c:v>
                </c:pt>
                <c:pt idx="727">
                  <c:v>33.714631607999891</c:v>
                </c:pt>
                <c:pt idx="728">
                  <c:v>33.013460760000072</c:v>
                </c:pt>
                <c:pt idx="729">
                  <c:v>33.422477087999951</c:v>
                </c:pt>
                <c:pt idx="730">
                  <c:v>33.422477087999951</c:v>
                </c:pt>
                <c:pt idx="731">
                  <c:v>33.422477087999951</c:v>
                </c:pt>
                <c:pt idx="732">
                  <c:v>32.779737143999995</c:v>
                </c:pt>
                <c:pt idx="733">
                  <c:v>33.071891663999935</c:v>
                </c:pt>
                <c:pt idx="734">
                  <c:v>32.838168048000064</c:v>
                </c:pt>
                <c:pt idx="735">
                  <c:v>32.546013528000124</c:v>
                </c:pt>
                <c:pt idx="736">
                  <c:v>31.844842679999893</c:v>
                </c:pt>
                <c:pt idx="737">
                  <c:v>32.195428104000115</c:v>
                </c:pt>
                <c:pt idx="738">
                  <c:v>32.136997200000039</c:v>
                </c:pt>
                <c:pt idx="739">
                  <c:v>32.546013528000124</c:v>
                </c:pt>
                <c:pt idx="740">
                  <c:v>32.020135391999901</c:v>
                </c:pt>
                <c:pt idx="741">
                  <c:v>32.370720816000116</c:v>
                </c:pt>
                <c:pt idx="742">
                  <c:v>31.961704488000034</c:v>
                </c:pt>
                <c:pt idx="743">
                  <c:v>31.669549967999885</c:v>
                </c:pt>
                <c:pt idx="744">
                  <c:v>31.085240928000001</c:v>
                </c:pt>
                <c:pt idx="745">
                  <c:v>31.260533640000006</c:v>
                </c:pt>
                <c:pt idx="746">
                  <c:v>31.143671831999864</c:v>
                </c:pt>
                <c:pt idx="747">
                  <c:v>31.318964543999872</c:v>
                </c:pt>
                <c:pt idx="748">
                  <c:v>31.202102735999937</c:v>
                </c:pt>
                <c:pt idx="749">
                  <c:v>31.318964544000078</c:v>
                </c:pt>
                <c:pt idx="750">
                  <c:v>31.085240928000001</c:v>
                </c:pt>
                <c:pt idx="751">
                  <c:v>31.435826352000014</c:v>
                </c:pt>
                <c:pt idx="752">
                  <c:v>31.786411776000026</c:v>
                </c:pt>
                <c:pt idx="753">
                  <c:v>31.727980871999957</c:v>
                </c:pt>
                <c:pt idx="754">
                  <c:v>31.377395447999941</c:v>
                </c:pt>
                <c:pt idx="755">
                  <c:v>31.377395448000151</c:v>
                </c:pt>
                <c:pt idx="756">
                  <c:v>32.37072081599991</c:v>
                </c:pt>
                <c:pt idx="757">
                  <c:v>32.195428103999902</c:v>
                </c:pt>
                <c:pt idx="758">
                  <c:v>31.903273583999962</c:v>
                </c:pt>
                <c:pt idx="759">
                  <c:v>31.727980871999957</c:v>
                </c:pt>
                <c:pt idx="760">
                  <c:v>31.727980871999957</c:v>
                </c:pt>
                <c:pt idx="761">
                  <c:v>31.611119064000022</c:v>
                </c:pt>
                <c:pt idx="762">
                  <c:v>31.318964544000078</c:v>
                </c:pt>
                <c:pt idx="763">
                  <c:v>31.494257255999877</c:v>
                </c:pt>
                <c:pt idx="764">
                  <c:v>30.909948215999993</c:v>
                </c:pt>
                <c:pt idx="765">
                  <c:v>30.500931888000117</c:v>
                </c:pt>
                <c:pt idx="766">
                  <c:v>31.494257256000086</c:v>
                </c:pt>
                <c:pt idx="767">
                  <c:v>30.851517311999924</c:v>
                </c:pt>
                <c:pt idx="768">
                  <c:v>30.03348465599996</c:v>
                </c:pt>
                <c:pt idx="769">
                  <c:v>30.55936279199998</c:v>
                </c:pt>
                <c:pt idx="770">
                  <c:v>30.55936279199998</c:v>
                </c:pt>
                <c:pt idx="771">
                  <c:v>30.26720827200004</c:v>
                </c:pt>
                <c:pt idx="772">
                  <c:v>30.676224599999916</c:v>
                </c:pt>
                <c:pt idx="773">
                  <c:v>30.968379120000066</c:v>
                </c:pt>
                <c:pt idx="774">
                  <c:v>31.085240928000001</c:v>
                </c:pt>
                <c:pt idx="775">
                  <c:v>31.377395447999941</c:v>
                </c:pt>
                <c:pt idx="776">
                  <c:v>30.442500984000045</c:v>
                </c:pt>
                <c:pt idx="777">
                  <c:v>30.442500984000045</c:v>
                </c:pt>
                <c:pt idx="778">
                  <c:v>30.793086407999851</c:v>
                </c:pt>
                <c:pt idx="779">
                  <c:v>30.208777367999968</c:v>
                </c:pt>
                <c:pt idx="780">
                  <c:v>29.858191943999955</c:v>
                </c:pt>
                <c:pt idx="781">
                  <c:v>30.676224599999916</c:v>
                </c:pt>
                <c:pt idx="782">
                  <c:v>30.325639176000109</c:v>
                </c:pt>
                <c:pt idx="783">
                  <c:v>29.624468328000084</c:v>
                </c:pt>
                <c:pt idx="784">
                  <c:v>29.799761040000089</c:v>
                </c:pt>
                <c:pt idx="785">
                  <c:v>29.975053751999891</c:v>
                </c:pt>
                <c:pt idx="786">
                  <c:v>29.390744712000007</c:v>
                </c:pt>
                <c:pt idx="787">
                  <c:v>29.858191943999955</c:v>
                </c:pt>
                <c:pt idx="788">
                  <c:v>29.858191943999955</c:v>
                </c:pt>
                <c:pt idx="789">
                  <c:v>29.390744711999798</c:v>
                </c:pt>
                <c:pt idx="790">
                  <c:v>29.332313807999935</c:v>
                </c:pt>
                <c:pt idx="791">
                  <c:v>29.566037423999806</c:v>
                </c:pt>
                <c:pt idx="792">
                  <c:v>28.981728383999922</c:v>
                </c:pt>
                <c:pt idx="793">
                  <c:v>29.624468328000084</c:v>
                </c:pt>
                <c:pt idx="794">
                  <c:v>29.624468328000084</c:v>
                </c:pt>
                <c:pt idx="795">
                  <c:v>29.215451999999999</c:v>
                </c:pt>
                <c:pt idx="796">
                  <c:v>29.390744712000007</c:v>
                </c:pt>
                <c:pt idx="797">
                  <c:v>28.689573863999978</c:v>
                </c:pt>
                <c:pt idx="798">
                  <c:v>27.988403015999953</c:v>
                </c:pt>
                <c:pt idx="799">
                  <c:v>27.579386688000074</c:v>
                </c:pt>
                <c:pt idx="800">
                  <c:v>28.864866575999987</c:v>
                </c:pt>
                <c:pt idx="801">
                  <c:v>27.988403015999953</c:v>
                </c:pt>
                <c:pt idx="802">
                  <c:v>28.923297480000056</c:v>
                </c:pt>
                <c:pt idx="803">
                  <c:v>28.923297480000056</c:v>
                </c:pt>
                <c:pt idx="804">
                  <c:v>28.163695727999958</c:v>
                </c:pt>
                <c:pt idx="805">
                  <c:v>27.988403015999953</c:v>
                </c:pt>
                <c:pt idx="806">
                  <c:v>28.864866575999987</c:v>
                </c:pt>
                <c:pt idx="807">
                  <c:v>28.397419344000038</c:v>
                </c:pt>
                <c:pt idx="808">
                  <c:v>27.988403016000159</c:v>
                </c:pt>
                <c:pt idx="809">
                  <c:v>28.689573863999978</c:v>
                </c:pt>
                <c:pt idx="810">
                  <c:v>28.397419344000038</c:v>
                </c:pt>
                <c:pt idx="811">
                  <c:v>-32.07856629599997</c:v>
                </c:pt>
                <c:pt idx="812">
                  <c:v>28.397419344000038</c:v>
                </c:pt>
                <c:pt idx="813">
                  <c:v>28.806435672000124</c:v>
                </c:pt>
                <c:pt idx="814">
                  <c:v>30.033484656000169</c:v>
                </c:pt>
                <c:pt idx="815">
                  <c:v>29.799761039999883</c:v>
                </c:pt>
                <c:pt idx="816">
                  <c:v>30.26720827200004</c:v>
                </c:pt>
                <c:pt idx="817">
                  <c:v>29.975053751999891</c:v>
                </c:pt>
                <c:pt idx="818">
                  <c:v>30.734655503999988</c:v>
                </c:pt>
                <c:pt idx="819">
                  <c:v>29.799761040000089</c:v>
                </c:pt>
                <c:pt idx="820">
                  <c:v>29.44917561599987</c:v>
                </c:pt>
                <c:pt idx="821">
                  <c:v>30.734655503999988</c:v>
                </c:pt>
                <c:pt idx="822">
                  <c:v>31.085240928000001</c:v>
                </c:pt>
                <c:pt idx="823">
                  <c:v>30.26720827200004</c:v>
                </c:pt>
                <c:pt idx="824">
                  <c:v>28.981728383999922</c:v>
                </c:pt>
                <c:pt idx="825">
                  <c:v>28.806435672000124</c:v>
                </c:pt>
                <c:pt idx="826">
                  <c:v>28.514281151999974</c:v>
                </c:pt>
                <c:pt idx="827">
                  <c:v>29.449175616000076</c:v>
                </c:pt>
                <c:pt idx="828">
                  <c:v>28.572712056000043</c:v>
                </c:pt>
                <c:pt idx="829">
                  <c:v>30.442500984000045</c:v>
                </c:pt>
                <c:pt idx="830">
                  <c:v>29.858191943999955</c:v>
                </c:pt>
                <c:pt idx="831">
                  <c:v>26.469199512000174</c:v>
                </c:pt>
                <c:pt idx="832">
                  <c:v>28.046833920000022</c:v>
                </c:pt>
                <c:pt idx="833">
                  <c:v>28.455850247999901</c:v>
                </c:pt>
                <c:pt idx="834">
                  <c:v>28.572712056000043</c:v>
                </c:pt>
                <c:pt idx="835">
                  <c:v>28.455850247999901</c:v>
                </c:pt>
                <c:pt idx="836">
                  <c:v>27.520955784000005</c:v>
                </c:pt>
                <c:pt idx="837">
                  <c:v>28.338988439999966</c:v>
                </c:pt>
                <c:pt idx="838">
                  <c:v>28.105264824000095</c:v>
                </c:pt>
                <c:pt idx="839">
                  <c:v>28.22212663200003</c:v>
                </c:pt>
                <c:pt idx="840">
                  <c:v>27.92997211200009</c:v>
                </c:pt>
                <c:pt idx="841">
                  <c:v>27.813110303999945</c:v>
                </c:pt>
                <c:pt idx="842">
                  <c:v>27.11193945599992</c:v>
                </c:pt>
                <c:pt idx="843">
                  <c:v>27.520955784000005</c:v>
                </c:pt>
                <c:pt idx="844">
                  <c:v>27.345663071999997</c:v>
                </c:pt>
                <c:pt idx="845">
                  <c:v>27.287232168000134</c:v>
                </c:pt>
                <c:pt idx="846">
                  <c:v>26.936646744000122</c:v>
                </c:pt>
                <c:pt idx="847">
                  <c:v>26.586061319999899</c:v>
                </c:pt>
                <c:pt idx="848">
                  <c:v>26.936646743999912</c:v>
                </c:pt>
                <c:pt idx="849">
                  <c:v>26.644492223999972</c:v>
                </c:pt>
                <c:pt idx="850">
                  <c:v>26.702923128000041</c:v>
                </c:pt>
                <c:pt idx="851">
                  <c:v>26.352337704000028</c:v>
                </c:pt>
                <c:pt idx="852">
                  <c:v>26.469199511999964</c:v>
                </c:pt>
                <c:pt idx="853">
                  <c:v>26.469199511999964</c:v>
                </c:pt>
                <c:pt idx="854">
                  <c:v>26.235475895999887</c:v>
                </c:pt>
                <c:pt idx="855">
                  <c:v>26.293906799999959</c:v>
                </c:pt>
                <c:pt idx="856">
                  <c:v>27.287232167999925</c:v>
                </c:pt>
                <c:pt idx="857">
                  <c:v>27.287232167999925</c:v>
                </c:pt>
                <c:pt idx="858">
                  <c:v>26.469199511999964</c:v>
                </c:pt>
                <c:pt idx="859">
                  <c:v>26.819784935999976</c:v>
                </c:pt>
                <c:pt idx="860">
                  <c:v>27.520955784000005</c:v>
                </c:pt>
                <c:pt idx="861">
                  <c:v>27.754679400000082</c:v>
                </c:pt>
                <c:pt idx="862">
                  <c:v>27.637817591999941</c:v>
                </c:pt>
                <c:pt idx="863">
                  <c:v>27.754679400000082</c:v>
                </c:pt>
                <c:pt idx="864">
                  <c:v>27.69624849600001</c:v>
                </c:pt>
                <c:pt idx="865">
                  <c:v>27.754679400000082</c:v>
                </c:pt>
                <c:pt idx="866">
                  <c:v>27.345663071999997</c:v>
                </c:pt>
                <c:pt idx="867">
                  <c:v>27.287232168000134</c:v>
                </c:pt>
                <c:pt idx="868">
                  <c:v>27.579386687999868</c:v>
                </c:pt>
                <c:pt idx="869">
                  <c:v>27.40409397600007</c:v>
                </c:pt>
                <c:pt idx="870">
                  <c:v>27.520955784000005</c:v>
                </c:pt>
                <c:pt idx="871">
                  <c:v>27.579386688000074</c:v>
                </c:pt>
                <c:pt idx="872">
                  <c:v>27.988403016000159</c:v>
                </c:pt>
                <c:pt idx="873">
                  <c:v>27.520955784000005</c:v>
                </c:pt>
                <c:pt idx="874">
                  <c:v>27.754679399999876</c:v>
                </c:pt>
                <c:pt idx="875">
                  <c:v>27.637817591999941</c:v>
                </c:pt>
                <c:pt idx="876">
                  <c:v>27.053508551999847</c:v>
                </c:pt>
                <c:pt idx="877">
                  <c:v>27.40409397600007</c:v>
                </c:pt>
                <c:pt idx="878">
                  <c:v>26.819784935999976</c:v>
                </c:pt>
                <c:pt idx="879">
                  <c:v>26.469199511999964</c:v>
                </c:pt>
                <c:pt idx="880">
                  <c:v>26.586061319999899</c:v>
                </c:pt>
                <c:pt idx="881">
                  <c:v>25.242150527999918</c:v>
                </c:pt>
                <c:pt idx="882">
                  <c:v>24.949996007999975</c:v>
                </c:pt>
                <c:pt idx="883">
                  <c:v>25.943321375999943</c:v>
                </c:pt>
                <c:pt idx="884">
                  <c:v>25.943321375999943</c:v>
                </c:pt>
              </c:numCache>
            </c:numRef>
          </c:yVal>
          <c:smooth val="0"/>
          <c:extLst>
            <c:ext xmlns:c16="http://schemas.microsoft.com/office/drawing/2014/chart" uri="{C3380CC4-5D6E-409C-BE32-E72D297353CC}">
              <c16:uniqueId val="{00000000-627F-4AC0-B79E-85988C09B669}"/>
            </c:ext>
          </c:extLst>
        </c:ser>
        <c:dLbls>
          <c:showLegendKey val="0"/>
          <c:showVal val="0"/>
          <c:showCatName val="0"/>
          <c:showSerName val="0"/>
          <c:showPercent val="0"/>
          <c:showBubbleSize val="0"/>
        </c:dLbls>
        <c:axId val="150419840"/>
        <c:axId val="209618416"/>
      </c:scatterChart>
      <c:valAx>
        <c:axId val="150419840"/>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18416"/>
        <c:crosses val="autoZero"/>
        <c:crossBetween val="midCat"/>
      </c:valAx>
      <c:valAx>
        <c:axId val="209618416"/>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Rate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198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Trial 3: </a:t>
            </a:r>
            <a:r>
              <a:rPr lang="en-US" sz="1400" b="0" i="0" u="none" strike="noStrike" kern="1200" spc="0" baseline="0">
                <a:solidFill>
                  <a:sysClr val="windowText" lastClr="000000">
                    <a:lumMod val="65000"/>
                    <a:lumOff val="35000"/>
                  </a:sysClr>
                </a:solidFill>
              </a:rPr>
              <a:t>Heat Rate vs.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Heat Rate vs Time</c:v>
          </c:tx>
          <c:spPr>
            <a:ln w="25400" cap="rnd">
              <a:noFill/>
              <a:round/>
            </a:ln>
            <a:effectLst/>
          </c:spPr>
          <c:marker>
            <c:symbol val="circle"/>
            <c:size val="5"/>
            <c:spPr>
              <a:solidFill>
                <a:schemeClr val="accent1"/>
              </a:solidFill>
              <a:ln w="9525">
                <a:solidFill>
                  <a:schemeClr val="accent1"/>
                </a:solidFill>
              </a:ln>
              <a:effectLst/>
            </c:spPr>
          </c:marker>
          <c:xVal>
            <c:numRef>
              <c:f>'[In Lab Data.xlsx]Trial 3'!$B$2:$B$1156</c:f>
              <c:numCache>
                <c:formatCode>0.00</c:formatCode>
                <c:ptCount val="1155"/>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13.499999999999998</c:v>
                </c:pt>
                <c:pt idx="811">
                  <c:v>13.516666666666667</c:v>
                </c:pt>
                <c:pt idx="812">
                  <c:v>13.533333333333333</c:v>
                </c:pt>
                <c:pt idx="813">
                  <c:v>13.550000000000002</c:v>
                </c:pt>
                <c:pt idx="814">
                  <c:v>13.566666666666666</c:v>
                </c:pt>
                <c:pt idx="815">
                  <c:v>13.583333333333336</c:v>
                </c:pt>
                <c:pt idx="816">
                  <c:v>13.600000000000001</c:v>
                </c:pt>
                <c:pt idx="817">
                  <c:v>13.616666666666667</c:v>
                </c:pt>
                <c:pt idx="818">
                  <c:v>13.633333333333333</c:v>
                </c:pt>
                <c:pt idx="819">
                  <c:v>13.65</c:v>
                </c:pt>
                <c:pt idx="820">
                  <c:v>13.666666666666666</c:v>
                </c:pt>
                <c:pt idx="821">
                  <c:v>13.683333333333334</c:v>
                </c:pt>
                <c:pt idx="822">
                  <c:v>13.7</c:v>
                </c:pt>
                <c:pt idx="823">
                  <c:v>13.716666666666665</c:v>
                </c:pt>
                <c:pt idx="824">
                  <c:v>13.733333333333333</c:v>
                </c:pt>
                <c:pt idx="825">
                  <c:v>13.749999999999998</c:v>
                </c:pt>
                <c:pt idx="826">
                  <c:v>13.766666666666667</c:v>
                </c:pt>
                <c:pt idx="827">
                  <c:v>13.783333333333333</c:v>
                </c:pt>
                <c:pt idx="828">
                  <c:v>13.800000000000002</c:v>
                </c:pt>
                <c:pt idx="829">
                  <c:v>13.816666666666668</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13.966666666666665</c:v>
                </c:pt>
                <c:pt idx="839">
                  <c:v>13.983333333333331</c:v>
                </c:pt>
                <c:pt idx="840">
                  <c:v>14</c:v>
                </c:pt>
                <c:pt idx="841">
                  <c:v>14.016666666666669</c:v>
                </c:pt>
                <c:pt idx="842">
                  <c:v>14.033333333333335</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14.183333333333332</c:v>
                </c:pt>
                <c:pt idx="852">
                  <c:v>14.199999999999998</c:v>
                </c:pt>
                <c:pt idx="853">
                  <c:v>14.216666666666667</c:v>
                </c:pt>
                <c:pt idx="854">
                  <c:v>14.233333333333331</c:v>
                </c:pt>
                <c:pt idx="855">
                  <c:v>14.25</c:v>
                </c:pt>
                <c:pt idx="856">
                  <c:v>14.266666666666669</c:v>
                </c:pt>
                <c:pt idx="857">
                  <c:v>14.283333333333335</c:v>
                </c:pt>
                <c:pt idx="858">
                  <c:v>14.3</c:v>
                </c:pt>
                <c:pt idx="859">
                  <c:v>14.316666666666666</c:v>
                </c:pt>
                <c:pt idx="860">
                  <c:v>14.333333333333334</c:v>
                </c:pt>
                <c:pt idx="861">
                  <c:v>14.35</c:v>
                </c:pt>
                <c:pt idx="862">
                  <c:v>14.366666666666667</c:v>
                </c:pt>
                <c:pt idx="863">
                  <c:v>14.383333333333333</c:v>
                </c:pt>
                <c:pt idx="864">
                  <c:v>14.399999999999999</c:v>
                </c:pt>
                <c:pt idx="865">
                  <c:v>14.416666666666666</c:v>
                </c:pt>
                <c:pt idx="866">
                  <c:v>14.433333333333332</c:v>
                </c:pt>
                <c:pt idx="867">
                  <c:v>14.449999999999998</c:v>
                </c:pt>
                <c:pt idx="868">
                  <c:v>14.466666666666667</c:v>
                </c:pt>
                <c:pt idx="869">
                  <c:v>14.483333333333333</c:v>
                </c:pt>
                <c:pt idx="870">
                  <c:v>14.500000000000002</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14.649999999999999</c:v>
                </c:pt>
                <c:pt idx="880">
                  <c:v>14.666666666666664</c:v>
                </c:pt>
                <c:pt idx="881">
                  <c:v>14.683333333333334</c:v>
                </c:pt>
                <c:pt idx="882">
                  <c:v>14.7</c:v>
                </c:pt>
                <c:pt idx="883">
                  <c:v>14.716666666666669</c:v>
                </c:pt>
                <c:pt idx="884">
                  <c:v>14.733333333333334</c:v>
                </c:pt>
                <c:pt idx="885">
                  <c:v>14.75</c:v>
                </c:pt>
                <c:pt idx="886">
                  <c:v>14.766666666666667</c:v>
                </c:pt>
                <c:pt idx="887">
                  <c:v>14.783333333333333</c:v>
                </c:pt>
                <c:pt idx="888">
                  <c:v>14.8</c:v>
                </c:pt>
                <c:pt idx="889">
                  <c:v>14.816666666666666</c:v>
                </c:pt>
                <c:pt idx="890">
                  <c:v>14.833333333333334</c:v>
                </c:pt>
                <c:pt idx="891">
                  <c:v>14.85</c:v>
                </c:pt>
                <c:pt idx="892">
                  <c:v>14.866666666666665</c:v>
                </c:pt>
                <c:pt idx="893">
                  <c:v>14.883333333333331</c:v>
                </c:pt>
                <c:pt idx="894">
                  <c:v>14.9</c:v>
                </c:pt>
                <c:pt idx="895">
                  <c:v>14.916666666666664</c:v>
                </c:pt>
                <c:pt idx="896">
                  <c:v>14.933333333333334</c:v>
                </c:pt>
                <c:pt idx="897">
                  <c:v>14.95</c:v>
                </c:pt>
                <c:pt idx="898">
                  <c:v>14.966666666666669</c:v>
                </c:pt>
                <c:pt idx="899">
                  <c:v>14.983333333333334</c:v>
                </c:pt>
                <c:pt idx="900">
                  <c:v>15</c:v>
                </c:pt>
                <c:pt idx="901">
                  <c:v>15.016666666666666</c:v>
                </c:pt>
                <c:pt idx="902">
                  <c:v>15.033333333333331</c:v>
                </c:pt>
                <c:pt idx="903">
                  <c:v>15.05</c:v>
                </c:pt>
                <c:pt idx="904">
                  <c:v>15.066666666666666</c:v>
                </c:pt>
                <c:pt idx="905">
                  <c:v>15.083333333333332</c:v>
                </c:pt>
                <c:pt idx="906">
                  <c:v>15.1</c:v>
                </c:pt>
                <c:pt idx="907">
                  <c:v>15.116666666666669</c:v>
                </c:pt>
                <c:pt idx="908">
                  <c:v>15.133333333333335</c:v>
                </c:pt>
                <c:pt idx="909">
                  <c:v>15.15</c:v>
                </c:pt>
                <c:pt idx="910">
                  <c:v>15.166666666666666</c:v>
                </c:pt>
                <c:pt idx="911">
                  <c:v>15.183333333333332</c:v>
                </c:pt>
                <c:pt idx="912">
                  <c:v>15.199999999999998</c:v>
                </c:pt>
                <c:pt idx="913">
                  <c:v>15.216666666666667</c:v>
                </c:pt>
                <c:pt idx="914">
                  <c:v>15.233333333333333</c:v>
                </c:pt>
                <c:pt idx="915">
                  <c:v>15.25</c:v>
                </c:pt>
                <c:pt idx="916">
                  <c:v>15.266666666666669</c:v>
                </c:pt>
                <c:pt idx="917">
                  <c:v>15.283333333333335</c:v>
                </c:pt>
                <c:pt idx="918">
                  <c:v>15.3</c:v>
                </c:pt>
                <c:pt idx="919">
                  <c:v>15.316666666666666</c:v>
                </c:pt>
                <c:pt idx="920">
                  <c:v>15.333333333333336</c:v>
                </c:pt>
                <c:pt idx="921">
                  <c:v>15.349999999999998</c:v>
                </c:pt>
                <c:pt idx="922">
                  <c:v>15.366666666666667</c:v>
                </c:pt>
                <c:pt idx="923">
                  <c:v>15.383333333333333</c:v>
                </c:pt>
                <c:pt idx="924">
                  <c:v>15.399999999999999</c:v>
                </c:pt>
                <c:pt idx="925">
                  <c:v>15.416666666666664</c:v>
                </c:pt>
                <c:pt idx="926">
                  <c:v>15.433333333333334</c:v>
                </c:pt>
                <c:pt idx="927">
                  <c:v>15.450000000000001</c:v>
                </c:pt>
                <c:pt idx="928">
                  <c:v>15.466666666666667</c:v>
                </c:pt>
                <c:pt idx="929">
                  <c:v>15.483333333333333</c:v>
                </c:pt>
                <c:pt idx="930">
                  <c:v>15.500000000000002</c:v>
                </c:pt>
                <c:pt idx="931">
                  <c:v>15.516666666666667</c:v>
                </c:pt>
                <c:pt idx="932">
                  <c:v>15.533333333333333</c:v>
                </c:pt>
                <c:pt idx="933">
                  <c:v>15.549999999999999</c:v>
                </c:pt>
                <c:pt idx="934">
                  <c:v>15.566666666666665</c:v>
                </c:pt>
                <c:pt idx="935">
                  <c:v>15.583333333333334</c:v>
                </c:pt>
                <c:pt idx="936">
                  <c:v>15.600000000000001</c:v>
                </c:pt>
                <c:pt idx="937">
                  <c:v>15.616666666666667</c:v>
                </c:pt>
                <c:pt idx="938">
                  <c:v>15.633333333333333</c:v>
                </c:pt>
                <c:pt idx="939">
                  <c:v>15.650000000000002</c:v>
                </c:pt>
                <c:pt idx="940">
                  <c:v>15.666666666666668</c:v>
                </c:pt>
                <c:pt idx="941">
                  <c:v>15.683333333333334</c:v>
                </c:pt>
                <c:pt idx="942">
                  <c:v>15.7</c:v>
                </c:pt>
                <c:pt idx="943">
                  <c:v>15.716666666666665</c:v>
                </c:pt>
                <c:pt idx="944">
                  <c:v>15.733333333333331</c:v>
                </c:pt>
                <c:pt idx="945">
                  <c:v>15.75</c:v>
                </c:pt>
                <c:pt idx="946">
                  <c:v>15.766666666666666</c:v>
                </c:pt>
                <c:pt idx="947">
                  <c:v>15.783333333333333</c:v>
                </c:pt>
                <c:pt idx="948">
                  <c:v>15.800000000000002</c:v>
                </c:pt>
                <c:pt idx="949">
                  <c:v>15.816666666666668</c:v>
                </c:pt>
                <c:pt idx="950">
                  <c:v>15.833333333333334</c:v>
                </c:pt>
                <c:pt idx="951">
                  <c:v>15.85</c:v>
                </c:pt>
                <c:pt idx="952">
                  <c:v>15.866666666666665</c:v>
                </c:pt>
                <c:pt idx="953">
                  <c:v>15.883333333333331</c:v>
                </c:pt>
                <c:pt idx="954">
                  <c:v>15.9</c:v>
                </c:pt>
                <c:pt idx="955">
                  <c:v>15.916666666666666</c:v>
                </c:pt>
                <c:pt idx="956">
                  <c:v>15.933333333333334</c:v>
                </c:pt>
                <c:pt idx="957">
                  <c:v>15.95</c:v>
                </c:pt>
                <c:pt idx="958">
                  <c:v>15.966666666666669</c:v>
                </c:pt>
                <c:pt idx="959">
                  <c:v>15.983333333333334</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numCache>
            </c:numRef>
          </c:xVal>
          <c:yVal>
            <c:numRef>
              <c:f>'[In Lab Data.xlsx]Trial 3'!$F$2:$F$1156</c:f>
              <c:numCache>
                <c:formatCode>General</c:formatCode>
                <c:ptCount val="1155"/>
                <c:pt idx="0">
                  <c:v>258.11851842000004</c:v>
                </c:pt>
                <c:pt idx="1">
                  <c:v>256.86642761999985</c:v>
                </c:pt>
                <c:pt idx="2">
                  <c:v>256.11517314000008</c:v>
                </c:pt>
                <c:pt idx="3">
                  <c:v>257.93070480000006</c:v>
                </c:pt>
                <c:pt idx="4">
                  <c:v>259.80884099999992</c:v>
                </c:pt>
                <c:pt idx="5">
                  <c:v>258.80716836000005</c:v>
                </c:pt>
                <c:pt idx="6">
                  <c:v>257.36726394000004</c:v>
                </c:pt>
                <c:pt idx="7">
                  <c:v>256.86642762000008</c:v>
                </c:pt>
                <c:pt idx="8">
                  <c:v>255.23870958000012</c:v>
                </c:pt>
                <c:pt idx="9">
                  <c:v>256.05256859999997</c:v>
                </c:pt>
                <c:pt idx="10">
                  <c:v>254.36224601999993</c:v>
                </c:pt>
                <c:pt idx="11">
                  <c:v>254.55005964000014</c:v>
                </c:pt>
                <c:pt idx="12">
                  <c:v>254.29964147999985</c:v>
                </c:pt>
                <c:pt idx="13">
                  <c:v>252.98494614000003</c:v>
                </c:pt>
                <c:pt idx="14">
                  <c:v>252.67192344000009</c:v>
                </c:pt>
                <c:pt idx="15">
                  <c:v>252.98494614000003</c:v>
                </c:pt>
                <c:pt idx="16">
                  <c:v>252.29629619999986</c:v>
                </c:pt>
                <c:pt idx="17">
                  <c:v>253.2353643000001</c:v>
                </c:pt>
                <c:pt idx="18">
                  <c:v>252.60931890000001</c:v>
                </c:pt>
                <c:pt idx="19">
                  <c:v>252.48410982000007</c:v>
                </c:pt>
                <c:pt idx="20">
                  <c:v>253.29796884000018</c:v>
                </c:pt>
                <c:pt idx="21">
                  <c:v>252.67192344000009</c:v>
                </c:pt>
                <c:pt idx="22">
                  <c:v>252.48410982000007</c:v>
                </c:pt>
                <c:pt idx="23">
                  <c:v>251.54504172000003</c:v>
                </c:pt>
                <c:pt idx="24">
                  <c:v>249.91732367999984</c:v>
                </c:pt>
                <c:pt idx="25">
                  <c:v>249.60430097999989</c:v>
                </c:pt>
                <c:pt idx="26">
                  <c:v>249.54169644000004</c:v>
                </c:pt>
                <c:pt idx="27">
                  <c:v>250.60597362000001</c:v>
                </c:pt>
                <c:pt idx="28">
                  <c:v>315.65209068000007</c:v>
                </c:pt>
                <c:pt idx="29">
                  <c:v>376.6289126399999</c:v>
                </c:pt>
                <c:pt idx="30">
                  <c:v>421.70418144000001</c:v>
                </c:pt>
                <c:pt idx="31">
                  <c:v>460.70680986000013</c:v>
                </c:pt>
                <c:pt idx="32">
                  <c:v>493.57419336000004</c:v>
                </c:pt>
                <c:pt idx="33">
                  <c:v>518.7412184399999</c:v>
                </c:pt>
                <c:pt idx="34">
                  <c:v>538.71206670000004</c:v>
                </c:pt>
                <c:pt idx="35">
                  <c:v>553.36152905999995</c:v>
                </c:pt>
                <c:pt idx="36">
                  <c:v>562.50179189999994</c:v>
                </c:pt>
                <c:pt idx="37">
                  <c:v>572.01768198000002</c:v>
                </c:pt>
                <c:pt idx="38">
                  <c:v>561.87574649999988</c:v>
                </c:pt>
                <c:pt idx="39">
                  <c:v>528.44492214000013</c:v>
                </c:pt>
                <c:pt idx="40">
                  <c:v>486.18685764000008</c:v>
                </c:pt>
                <c:pt idx="41">
                  <c:v>440.48554343999984</c:v>
                </c:pt>
                <c:pt idx="42">
                  <c:v>396.22413366000006</c:v>
                </c:pt>
                <c:pt idx="43">
                  <c:v>351.83751480000006</c:v>
                </c:pt>
                <c:pt idx="44">
                  <c:v>304.94671433999991</c:v>
                </c:pt>
                <c:pt idx="45">
                  <c:v>261.24874542000009</c:v>
                </c:pt>
                <c:pt idx="46">
                  <c:v>217.04994017999994</c:v>
                </c:pt>
                <c:pt idx="47">
                  <c:v>172.66332131999994</c:v>
                </c:pt>
                <c:pt idx="48">
                  <c:v>133.53548381999994</c:v>
                </c:pt>
                <c:pt idx="49">
                  <c:v>92.466905580000017</c:v>
                </c:pt>
                <c:pt idx="50">
                  <c:v>60.726403800000149</c:v>
                </c:pt>
                <c:pt idx="51">
                  <c:v>35.935005960000105</c:v>
                </c:pt>
                <c:pt idx="52">
                  <c:v>15.964157700000159</c:v>
                </c:pt>
                <c:pt idx="53">
                  <c:v>0.25041816000008366</c:v>
                </c:pt>
                <c:pt idx="54">
                  <c:v>-12.395698919999802</c:v>
                </c:pt>
                <c:pt idx="55">
                  <c:v>-21.723775380000081</c:v>
                </c:pt>
                <c:pt idx="56">
                  <c:v>-28.485065699999893</c:v>
                </c:pt>
                <c:pt idx="57">
                  <c:v>-34.244683380000041</c:v>
                </c:pt>
                <c:pt idx="58">
                  <c:v>-40.192114679999968</c:v>
                </c:pt>
                <c:pt idx="59">
                  <c:v>-44.950059719999999</c:v>
                </c:pt>
                <c:pt idx="60">
                  <c:v>-47.141218620000004</c:v>
                </c:pt>
                <c:pt idx="61">
                  <c:v>-49.019354819999855</c:v>
                </c:pt>
                <c:pt idx="62">
                  <c:v>-55.405017900000097</c:v>
                </c:pt>
                <c:pt idx="63">
                  <c:v>-55.217204279999869</c:v>
                </c:pt>
                <c:pt idx="64">
                  <c:v>-59.411708459999879</c:v>
                </c:pt>
                <c:pt idx="65">
                  <c:v>-60.601194719999995</c:v>
                </c:pt>
                <c:pt idx="66">
                  <c:v>-59.849940239999967</c:v>
                </c:pt>
                <c:pt idx="67">
                  <c:v>-60.037753859999974</c:v>
                </c:pt>
                <c:pt idx="68">
                  <c:v>-61.164635580000017</c:v>
                </c:pt>
                <c:pt idx="69">
                  <c:v>-61.915890060000045</c:v>
                </c:pt>
                <c:pt idx="70">
                  <c:v>-63.91923534000005</c:v>
                </c:pt>
                <c:pt idx="71">
                  <c:v>-64.107048960000057</c:v>
                </c:pt>
                <c:pt idx="72">
                  <c:v>-66.986857800000024</c:v>
                </c:pt>
                <c:pt idx="73">
                  <c:v>-65.734767000000048</c:v>
                </c:pt>
                <c:pt idx="74">
                  <c:v>-67.800716820000119</c:v>
                </c:pt>
                <c:pt idx="75">
                  <c:v>-70.304898420000072</c:v>
                </c:pt>
                <c:pt idx="76">
                  <c:v>-72.934289100000171</c:v>
                </c:pt>
                <c:pt idx="77">
                  <c:v>-71.807407379999901</c:v>
                </c:pt>
                <c:pt idx="78">
                  <c:v>-72.996893640000025</c:v>
                </c:pt>
                <c:pt idx="79">
                  <c:v>-74.061170819999987</c:v>
                </c:pt>
                <c:pt idx="80">
                  <c:v>-75.438470699999897</c:v>
                </c:pt>
                <c:pt idx="81">
                  <c:v>-76.064516099999992</c:v>
                </c:pt>
                <c:pt idx="82">
                  <c:v>-76.75316603999994</c:v>
                </c:pt>
                <c:pt idx="83">
                  <c:v>-77.254002359999888</c:v>
                </c:pt>
                <c:pt idx="84">
                  <c:v>-76.81577058000002</c:v>
                </c:pt>
                <c:pt idx="85">
                  <c:v>-76.75316603999994</c:v>
                </c:pt>
                <c:pt idx="86">
                  <c:v>-75.688888859999977</c:v>
                </c:pt>
                <c:pt idx="87">
                  <c:v>-75.000238920000029</c:v>
                </c:pt>
                <c:pt idx="88">
                  <c:v>-70.430107500000005</c:v>
                </c:pt>
                <c:pt idx="89">
                  <c:v>-70.80573474000002</c:v>
                </c:pt>
                <c:pt idx="90">
                  <c:v>-69.240621239999882</c:v>
                </c:pt>
                <c:pt idx="91">
                  <c:v>-66.61123056000001</c:v>
                </c:pt>
                <c:pt idx="92">
                  <c:v>-65.484348839999967</c:v>
                </c:pt>
                <c:pt idx="93">
                  <c:v>-62.917562700000161</c:v>
                </c:pt>
                <c:pt idx="94">
                  <c:v>-61.915890059999825</c:v>
                </c:pt>
                <c:pt idx="95">
                  <c:v>-59.599522080000106</c:v>
                </c:pt>
                <c:pt idx="96">
                  <c:v>-57.596176800000109</c:v>
                </c:pt>
                <c:pt idx="97">
                  <c:v>-55.780645140000111</c:v>
                </c:pt>
                <c:pt idx="98">
                  <c:v>-54.403345259999988</c:v>
                </c:pt>
                <c:pt idx="99">
                  <c:v>-56.156272380000125</c:v>
                </c:pt>
                <c:pt idx="100">
                  <c:v>-54.591158879999995</c:v>
                </c:pt>
                <c:pt idx="101">
                  <c:v>-49.645400220000177</c:v>
                </c:pt>
                <c:pt idx="102">
                  <c:v>-47.016009539999857</c:v>
                </c:pt>
                <c:pt idx="103">
                  <c:v>-45.638709659999954</c:v>
                </c:pt>
                <c:pt idx="104">
                  <c:v>-43.885782540000029</c:v>
                </c:pt>
                <c:pt idx="105">
                  <c:v>-41.694623640000025</c:v>
                </c:pt>
                <c:pt idx="106">
                  <c:v>-40.880764620000143</c:v>
                </c:pt>
                <c:pt idx="107">
                  <c:v>-38.564396639999977</c:v>
                </c:pt>
                <c:pt idx="108">
                  <c:v>-37.687933080000022</c:v>
                </c:pt>
                <c:pt idx="109">
                  <c:v>-35.935005959999877</c:v>
                </c:pt>
                <c:pt idx="110">
                  <c:v>-35.559378719999863</c:v>
                </c:pt>
                <c:pt idx="111">
                  <c:v>-34.995937860000069</c:v>
                </c:pt>
                <c:pt idx="112">
                  <c:v>-33.430824360000152</c:v>
                </c:pt>
                <c:pt idx="113">
                  <c:v>-32.992592580000064</c:v>
                </c:pt>
                <c:pt idx="114">
                  <c:v>-31.803106319999944</c:v>
                </c:pt>
                <c:pt idx="115">
                  <c:v>-32.303942640000109</c:v>
                </c:pt>
                <c:pt idx="116">
                  <c:v>-31.17706092000007</c:v>
                </c:pt>
                <c:pt idx="117">
                  <c:v>-29.98757465999995</c:v>
                </c:pt>
                <c:pt idx="118">
                  <c:v>-28.923297479999984</c:v>
                </c:pt>
                <c:pt idx="119">
                  <c:v>-28.046833920000026</c:v>
                </c:pt>
                <c:pt idx="120">
                  <c:v>-27.483393060000004</c:v>
                </c:pt>
                <c:pt idx="121">
                  <c:v>-26.168697719999955</c:v>
                </c:pt>
                <c:pt idx="122">
                  <c:v>-25.793070480000161</c:v>
                </c:pt>
                <c:pt idx="123">
                  <c:v>-25.542652319999856</c:v>
                </c:pt>
                <c:pt idx="124">
                  <c:v>-24.666188760000118</c:v>
                </c:pt>
                <c:pt idx="125">
                  <c:v>-24.165352439999953</c:v>
                </c:pt>
                <c:pt idx="126">
                  <c:v>-22.850657099999903</c:v>
                </c:pt>
                <c:pt idx="127">
                  <c:v>-21.410752679999923</c:v>
                </c:pt>
                <c:pt idx="128">
                  <c:v>-21.035125439999909</c:v>
                </c:pt>
                <c:pt idx="129">
                  <c:v>-18.843966539999897</c:v>
                </c:pt>
                <c:pt idx="130">
                  <c:v>-18.718757459999967</c:v>
                </c:pt>
                <c:pt idx="131">
                  <c:v>-14.649462360000109</c:v>
                </c:pt>
                <c:pt idx="132">
                  <c:v>-16.96583034000005</c:v>
                </c:pt>
                <c:pt idx="133">
                  <c:v>-16.96583034000005</c:v>
                </c:pt>
                <c:pt idx="134">
                  <c:v>-15.838948620000007</c:v>
                </c:pt>
                <c:pt idx="135">
                  <c:v>-14.586857820000034</c:v>
                </c:pt>
                <c:pt idx="136">
                  <c:v>-14.023416960000013</c:v>
                </c:pt>
                <c:pt idx="137">
                  <c:v>-11.894862599999858</c:v>
                </c:pt>
                <c:pt idx="138">
                  <c:v>-12.207885300000017</c:v>
                </c:pt>
                <c:pt idx="139">
                  <c:v>-11.331421740000058</c:v>
                </c:pt>
                <c:pt idx="140">
                  <c:v>-9.3280764599998349</c:v>
                </c:pt>
                <c:pt idx="141">
                  <c:v>-8.4516129000000983</c:v>
                </c:pt>
                <c:pt idx="142">
                  <c:v>-7.4499402599999858</c:v>
                </c:pt>
                <c:pt idx="143">
                  <c:v>-5.3839904399999075</c:v>
                </c:pt>
                <c:pt idx="144">
                  <c:v>-4.1318996399999346</c:v>
                </c:pt>
                <c:pt idx="145">
                  <c:v>-1.1268817200000427</c:v>
                </c:pt>
                <c:pt idx="146">
                  <c:v>0.87646356000018144</c:v>
                </c:pt>
                <c:pt idx="147">
                  <c:v>2.8172042999998843</c:v>
                </c:pt>
                <c:pt idx="148">
                  <c:v>4.2571087200000868</c:v>
                </c:pt>
                <c:pt idx="149">
                  <c:v>7.5125448000000619</c:v>
                </c:pt>
                <c:pt idx="150">
                  <c:v>9.7037037000000712</c:v>
                </c:pt>
                <c:pt idx="151">
                  <c:v>12.395698920000024</c:v>
                </c:pt>
                <c:pt idx="152">
                  <c:v>14.586857820000034</c:v>
                </c:pt>
                <c:pt idx="153">
                  <c:v>16.778016720000043</c:v>
                </c:pt>
                <c:pt idx="154">
                  <c:v>20.033452800000017</c:v>
                </c:pt>
                <c:pt idx="155">
                  <c:v>23.163679800000061</c:v>
                </c:pt>
                <c:pt idx="156">
                  <c:v>26.419115880000039</c:v>
                </c:pt>
                <c:pt idx="157">
                  <c:v>28.172042999999956</c:v>
                </c:pt>
                <c:pt idx="158">
                  <c:v>31.30227</c:v>
                </c:pt>
                <c:pt idx="159">
                  <c:v>33.931660679999879</c:v>
                </c:pt>
                <c:pt idx="160">
                  <c:v>36.999283139999847</c:v>
                </c:pt>
                <c:pt idx="161">
                  <c:v>39.002628420000072</c:v>
                </c:pt>
                <c:pt idx="162">
                  <c:v>42.132855419999892</c:v>
                </c:pt>
                <c:pt idx="163">
                  <c:v>45.075268799999932</c:v>
                </c:pt>
                <c:pt idx="164">
                  <c:v>47.704659480000025</c:v>
                </c:pt>
                <c:pt idx="165">
                  <c:v>50.208841080000198</c:v>
                </c:pt>
                <c:pt idx="166">
                  <c:v>53.213859000000092</c:v>
                </c:pt>
                <c:pt idx="167">
                  <c:v>55.905854220000045</c:v>
                </c:pt>
                <c:pt idx="168">
                  <c:v>58.848267600000078</c:v>
                </c:pt>
                <c:pt idx="169">
                  <c:v>60.851612879999863</c:v>
                </c:pt>
                <c:pt idx="170">
                  <c:v>63.293189940000175</c:v>
                </c:pt>
                <c:pt idx="171">
                  <c:v>66.298207860000062</c:v>
                </c:pt>
                <c:pt idx="172">
                  <c:v>68.551971300000147</c:v>
                </c:pt>
                <c:pt idx="173">
                  <c:v>71.306571059999953</c:v>
                </c:pt>
                <c:pt idx="174">
                  <c:v>73.435125419999892</c:v>
                </c:pt>
                <c:pt idx="175">
                  <c:v>76.690561499999873</c:v>
                </c:pt>
                <c:pt idx="176">
                  <c:v>78.19307045999993</c:v>
                </c:pt>
                <c:pt idx="177">
                  <c:v>80.759856599999949</c:v>
                </c:pt>
                <c:pt idx="178">
                  <c:v>82.137156480000073</c:v>
                </c:pt>
                <c:pt idx="179">
                  <c:v>84.203106300000158</c:v>
                </c:pt>
                <c:pt idx="180">
                  <c:v>85.768219800000068</c:v>
                </c:pt>
                <c:pt idx="181">
                  <c:v>86.644683360000016</c:v>
                </c:pt>
                <c:pt idx="182">
                  <c:v>90.839187540000026</c:v>
                </c:pt>
                <c:pt idx="183">
                  <c:v>93.280764600000126</c:v>
                </c:pt>
                <c:pt idx="184">
                  <c:v>95.40931896000005</c:v>
                </c:pt>
                <c:pt idx="185">
                  <c:v>95.847550740000145</c:v>
                </c:pt>
                <c:pt idx="186">
                  <c:v>98.602150499999951</c:v>
                </c:pt>
                <c:pt idx="187">
                  <c:v>99.290800439999913</c:v>
                </c:pt>
                <c:pt idx="188">
                  <c:v>101.23154117999984</c:v>
                </c:pt>
                <c:pt idx="189">
                  <c:v>102.4836319799998</c:v>
                </c:pt>
                <c:pt idx="190">
                  <c:v>104.04874547999994</c:v>
                </c:pt>
                <c:pt idx="191">
                  <c:v>105.80167260000007</c:v>
                </c:pt>
                <c:pt idx="192">
                  <c:v>107.74241334</c:v>
                </c:pt>
                <c:pt idx="193">
                  <c:v>108.93189960000012</c:v>
                </c:pt>
                <c:pt idx="194">
                  <c:v>111.81170844000009</c:v>
                </c:pt>
                <c:pt idx="195">
                  <c:v>113.18900831999999</c:v>
                </c:pt>
                <c:pt idx="196">
                  <c:v>115.06714452000006</c:v>
                </c:pt>
                <c:pt idx="197">
                  <c:v>116.1940262400001</c:v>
                </c:pt>
                <c:pt idx="198">
                  <c:v>117.07048980000006</c:v>
                </c:pt>
                <c:pt idx="199">
                  <c:v>118.44778967999997</c:v>
                </c:pt>
                <c:pt idx="200">
                  <c:v>120.32592588000004</c:v>
                </c:pt>
                <c:pt idx="201">
                  <c:v>121.13978490000014</c:v>
                </c:pt>
                <c:pt idx="202">
                  <c:v>121.82843483999987</c:v>
                </c:pt>
                <c:pt idx="203">
                  <c:v>123.14313017999993</c:v>
                </c:pt>
                <c:pt idx="204">
                  <c:v>124.33261644000004</c:v>
                </c:pt>
                <c:pt idx="205">
                  <c:v>124.33261644000004</c:v>
                </c:pt>
                <c:pt idx="206">
                  <c:v>119.57467140000001</c:v>
                </c:pt>
                <c:pt idx="207">
                  <c:v>126.77419349999991</c:v>
                </c:pt>
                <c:pt idx="208">
                  <c:v>127.90107521999995</c:v>
                </c:pt>
                <c:pt idx="209">
                  <c:v>128.7775387799999</c:v>
                </c:pt>
                <c:pt idx="210">
                  <c:v>129.46618872000008</c:v>
                </c:pt>
                <c:pt idx="211">
                  <c:v>130.59307044000013</c:v>
                </c:pt>
                <c:pt idx="212">
                  <c:v>132.09557939999996</c:v>
                </c:pt>
                <c:pt idx="213">
                  <c:v>131.84516123999987</c:v>
                </c:pt>
                <c:pt idx="214">
                  <c:v>132.2207884799999</c:v>
                </c:pt>
                <c:pt idx="215">
                  <c:v>130.78088405999992</c:v>
                </c:pt>
                <c:pt idx="216">
                  <c:v>130.90609314000008</c:v>
                </c:pt>
                <c:pt idx="217">
                  <c:v>130.40525681999989</c:v>
                </c:pt>
                <c:pt idx="218">
                  <c:v>130.8434886</c:v>
                </c:pt>
                <c:pt idx="219">
                  <c:v>131.09390675999984</c:v>
                </c:pt>
                <c:pt idx="220">
                  <c:v>132.47120664000019</c:v>
                </c:pt>
                <c:pt idx="221">
                  <c:v>133.91111105999997</c:v>
                </c:pt>
                <c:pt idx="222">
                  <c:v>135.28841094000009</c:v>
                </c:pt>
                <c:pt idx="223">
                  <c:v>137.16654714000015</c:v>
                </c:pt>
                <c:pt idx="224">
                  <c:v>136.91612897999985</c:v>
                </c:pt>
                <c:pt idx="225">
                  <c:v>137.66738346000011</c:v>
                </c:pt>
                <c:pt idx="226">
                  <c:v>137.41696530000002</c:v>
                </c:pt>
                <c:pt idx="227">
                  <c:v>138.04301069999988</c:v>
                </c:pt>
                <c:pt idx="228">
                  <c:v>137.98040616000003</c:v>
                </c:pt>
                <c:pt idx="229">
                  <c:v>138.29342885999998</c:v>
                </c:pt>
                <c:pt idx="230">
                  <c:v>140.54719230000006</c:v>
                </c:pt>
                <c:pt idx="231">
                  <c:v>142.48793304</c:v>
                </c:pt>
                <c:pt idx="232">
                  <c:v>145.11732371999986</c:v>
                </c:pt>
                <c:pt idx="233">
                  <c:v>143.23918752000003</c:v>
                </c:pt>
                <c:pt idx="234">
                  <c:v>142.42532849999992</c:v>
                </c:pt>
                <c:pt idx="235">
                  <c:v>141.23584224000001</c:v>
                </c:pt>
                <c:pt idx="236">
                  <c:v>140.79761045999993</c:v>
                </c:pt>
                <c:pt idx="237">
                  <c:v>140.48458775999998</c:v>
                </c:pt>
                <c:pt idx="238">
                  <c:v>140.98542408000014</c:v>
                </c:pt>
                <c:pt idx="239">
                  <c:v>141.73667855999997</c:v>
                </c:pt>
                <c:pt idx="240">
                  <c:v>141.92449217999996</c:v>
                </c:pt>
                <c:pt idx="241">
                  <c:v>141.92449218000019</c:v>
                </c:pt>
                <c:pt idx="242">
                  <c:v>143.05137390000002</c:v>
                </c:pt>
                <c:pt idx="243">
                  <c:v>142.36272396000007</c:v>
                </c:pt>
                <c:pt idx="244">
                  <c:v>142.36272395999984</c:v>
                </c:pt>
                <c:pt idx="245">
                  <c:v>140.67240138</c:v>
                </c:pt>
                <c:pt idx="246">
                  <c:v>140.4219832199999</c:v>
                </c:pt>
                <c:pt idx="247">
                  <c:v>139.6707287400001</c:v>
                </c:pt>
                <c:pt idx="248">
                  <c:v>138.66905609999998</c:v>
                </c:pt>
                <c:pt idx="249">
                  <c:v>138.73166064000006</c:v>
                </c:pt>
                <c:pt idx="250">
                  <c:v>138.29342885999998</c:v>
                </c:pt>
                <c:pt idx="251">
                  <c:v>137.41696530000002</c:v>
                </c:pt>
                <c:pt idx="252">
                  <c:v>137.04133806000002</c:v>
                </c:pt>
                <c:pt idx="253">
                  <c:v>137.16654713999992</c:v>
                </c:pt>
                <c:pt idx="254">
                  <c:v>136.97873351999993</c:v>
                </c:pt>
                <c:pt idx="255">
                  <c:v>135.72664271999994</c:v>
                </c:pt>
                <c:pt idx="256">
                  <c:v>134.91278369999984</c:v>
                </c:pt>
                <c:pt idx="257">
                  <c:v>134.91278370000006</c:v>
                </c:pt>
                <c:pt idx="258">
                  <c:v>135.22580640000001</c:v>
                </c:pt>
                <c:pt idx="259">
                  <c:v>135.35101547999994</c:v>
                </c:pt>
                <c:pt idx="260">
                  <c:v>136.79091989999992</c:v>
                </c:pt>
                <c:pt idx="261">
                  <c:v>137.66738346000011</c:v>
                </c:pt>
                <c:pt idx="262">
                  <c:v>138.04301070000011</c:v>
                </c:pt>
                <c:pt idx="263">
                  <c:v>138.60645155999993</c:v>
                </c:pt>
                <c:pt idx="264">
                  <c:v>139.98375144000005</c:v>
                </c:pt>
                <c:pt idx="265">
                  <c:v>138.04301070000011</c:v>
                </c:pt>
                <c:pt idx="266">
                  <c:v>135.91445633999996</c:v>
                </c:pt>
                <c:pt idx="267">
                  <c:v>136.97873351999993</c:v>
                </c:pt>
                <c:pt idx="268">
                  <c:v>136.72831536000007</c:v>
                </c:pt>
                <c:pt idx="269">
                  <c:v>136.22747903999991</c:v>
                </c:pt>
                <c:pt idx="270">
                  <c:v>135.10059732000008</c:v>
                </c:pt>
                <c:pt idx="271">
                  <c:v>135.35101548000017</c:v>
                </c:pt>
                <c:pt idx="272">
                  <c:v>134.16152922000003</c:v>
                </c:pt>
                <c:pt idx="273">
                  <c:v>133.15985657999994</c:v>
                </c:pt>
                <c:pt idx="274">
                  <c:v>131.78255670000001</c:v>
                </c:pt>
                <c:pt idx="275">
                  <c:v>131.09390676000007</c:v>
                </c:pt>
                <c:pt idx="276">
                  <c:v>129.90442049999996</c:v>
                </c:pt>
                <c:pt idx="277">
                  <c:v>129.96702504000004</c:v>
                </c:pt>
                <c:pt idx="278">
                  <c:v>129.77921142000002</c:v>
                </c:pt>
                <c:pt idx="279">
                  <c:v>128.4019115399999</c:v>
                </c:pt>
                <c:pt idx="280">
                  <c:v>129.09056148000008</c:v>
                </c:pt>
                <c:pt idx="281">
                  <c:v>130.09223411999997</c:v>
                </c:pt>
                <c:pt idx="282">
                  <c:v>129.46618871999988</c:v>
                </c:pt>
                <c:pt idx="283">
                  <c:v>129.46618872000008</c:v>
                </c:pt>
                <c:pt idx="284">
                  <c:v>128.33930699999982</c:v>
                </c:pt>
                <c:pt idx="285">
                  <c:v>127.8384706800001</c:v>
                </c:pt>
                <c:pt idx="286">
                  <c:v>126.83679803999999</c:v>
                </c:pt>
                <c:pt idx="287">
                  <c:v>125.02126637999999</c:v>
                </c:pt>
                <c:pt idx="288">
                  <c:v>125.64731177999987</c:v>
                </c:pt>
                <c:pt idx="289">
                  <c:v>124.77084822000013</c:v>
                </c:pt>
                <c:pt idx="290">
                  <c:v>123.64396650000009</c:v>
                </c:pt>
                <c:pt idx="291">
                  <c:v>122.70489840000005</c:v>
                </c:pt>
                <c:pt idx="292">
                  <c:v>122.45448023999997</c:v>
                </c:pt>
                <c:pt idx="293">
                  <c:v>121.26499398000007</c:v>
                </c:pt>
                <c:pt idx="294">
                  <c:v>121.26499398000007</c:v>
                </c:pt>
                <c:pt idx="295">
                  <c:v>120.95197127999991</c:v>
                </c:pt>
                <c:pt idx="296">
                  <c:v>119.95029864000003</c:v>
                </c:pt>
                <c:pt idx="297">
                  <c:v>118.1973715200001</c:v>
                </c:pt>
                <c:pt idx="298">
                  <c:v>116.19402623999989</c:v>
                </c:pt>
                <c:pt idx="299">
                  <c:v>116.44444439999997</c:v>
                </c:pt>
                <c:pt idx="300">
                  <c:v>116.44444439999997</c:v>
                </c:pt>
                <c:pt idx="301">
                  <c:v>117.32090795999993</c:v>
                </c:pt>
                <c:pt idx="302">
                  <c:v>117.19569887999999</c:v>
                </c:pt>
                <c:pt idx="303">
                  <c:v>117.75913974000001</c:v>
                </c:pt>
                <c:pt idx="304">
                  <c:v>117.75913974000001</c:v>
                </c:pt>
                <c:pt idx="305">
                  <c:v>118.7608123799999</c:v>
                </c:pt>
                <c:pt idx="306">
                  <c:v>117.75913974000001</c:v>
                </c:pt>
                <c:pt idx="307">
                  <c:v>116.38183986000011</c:v>
                </c:pt>
                <c:pt idx="308">
                  <c:v>115.50537630000015</c:v>
                </c:pt>
                <c:pt idx="309">
                  <c:v>115.38016722</c:v>
                </c:pt>
                <c:pt idx="310">
                  <c:v>115.25495813999984</c:v>
                </c:pt>
                <c:pt idx="311">
                  <c:v>116.0062126200001</c:v>
                </c:pt>
                <c:pt idx="312">
                  <c:v>117.63393066000009</c:v>
                </c:pt>
                <c:pt idx="313">
                  <c:v>117.94695336000002</c:v>
                </c:pt>
                <c:pt idx="314">
                  <c:v>119.44946232000008</c:v>
                </c:pt>
                <c:pt idx="315">
                  <c:v>119.69988047999993</c:v>
                </c:pt>
                <c:pt idx="316">
                  <c:v>120.45113495999996</c:v>
                </c:pt>
                <c:pt idx="317">
                  <c:v>119.63727594000008</c:v>
                </c:pt>
                <c:pt idx="318">
                  <c:v>119.82508955999987</c:v>
                </c:pt>
                <c:pt idx="319">
                  <c:v>118.19737151999988</c:v>
                </c:pt>
                <c:pt idx="320">
                  <c:v>115.31756267999992</c:v>
                </c:pt>
                <c:pt idx="321">
                  <c:v>113.62724009999985</c:v>
                </c:pt>
                <c:pt idx="322">
                  <c:v>111.24826758000006</c:v>
                </c:pt>
                <c:pt idx="323">
                  <c:v>110.62222218000019</c:v>
                </c:pt>
                <c:pt idx="324">
                  <c:v>108.36845874000011</c:v>
                </c:pt>
                <c:pt idx="325">
                  <c:v>106.67813616000004</c:v>
                </c:pt>
                <c:pt idx="326">
                  <c:v>105.86427713999993</c:v>
                </c:pt>
                <c:pt idx="327">
                  <c:v>104.98781357999998</c:v>
                </c:pt>
                <c:pt idx="328">
                  <c:v>105.36344081999999</c:v>
                </c:pt>
                <c:pt idx="329">
                  <c:v>104.04874547999994</c:v>
                </c:pt>
                <c:pt idx="330">
                  <c:v>103.86093185999994</c:v>
                </c:pt>
                <c:pt idx="331">
                  <c:v>102.35842289999988</c:v>
                </c:pt>
                <c:pt idx="332">
                  <c:v>102.67144560000004</c:v>
                </c:pt>
                <c:pt idx="333">
                  <c:v>101.54456388</c:v>
                </c:pt>
                <c:pt idx="334">
                  <c:v>101.23154118000005</c:v>
                </c:pt>
                <c:pt idx="335">
                  <c:v>101.79498204000008</c:v>
                </c:pt>
                <c:pt idx="336">
                  <c:v>101.7323775</c:v>
                </c:pt>
                <c:pt idx="337">
                  <c:v>100.85591394000004</c:v>
                </c:pt>
                <c:pt idx="338">
                  <c:v>100.98112301999997</c:v>
                </c:pt>
                <c:pt idx="339">
                  <c:v>100.22986853999994</c:v>
                </c:pt>
                <c:pt idx="340">
                  <c:v>101.92019112000001</c:v>
                </c:pt>
                <c:pt idx="341">
                  <c:v>101.60716842000006</c:v>
                </c:pt>
                <c:pt idx="342">
                  <c:v>102.10800474000001</c:v>
                </c:pt>
                <c:pt idx="343">
                  <c:v>101.2941457199999</c:v>
                </c:pt>
                <c:pt idx="344">
                  <c:v>100.73070485999989</c:v>
                </c:pt>
                <c:pt idx="345">
                  <c:v>99.165591359999979</c:v>
                </c:pt>
                <c:pt idx="346">
                  <c:v>98.539545959999884</c:v>
                </c:pt>
                <c:pt idx="347">
                  <c:v>98.351732340000098</c:v>
                </c:pt>
                <c:pt idx="348">
                  <c:v>98.163918720000083</c:v>
                </c:pt>
                <c:pt idx="349">
                  <c:v>97.162246079999974</c:v>
                </c:pt>
                <c:pt idx="350">
                  <c:v>98.101314180000017</c:v>
                </c:pt>
                <c:pt idx="351">
                  <c:v>97.85089602000015</c:v>
                </c:pt>
                <c:pt idx="352">
                  <c:v>97.412664240000055</c:v>
                </c:pt>
                <c:pt idx="353">
                  <c:v>99.41600952000006</c:v>
                </c:pt>
                <c:pt idx="354">
                  <c:v>98.476941420000031</c:v>
                </c:pt>
                <c:pt idx="355">
                  <c:v>98.789964119999965</c:v>
                </c:pt>
                <c:pt idx="356">
                  <c:v>99.102986820000126</c:v>
                </c:pt>
                <c:pt idx="357">
                  <c:v>99.854241299999927</c:v>
                </c:pt>
                <c:pt idx="358">
                  <c:v>98.789964119999965</c:v>
                </c:pt>
                <c:pt idx="359">
                  <c:v>98.915173199999899</c:v>
                </c:pt>
                <c:pt idx="360">
                  <c:v>97.350059699999989</c:v>
                </c:pt>
                <c:pt idx="361">
                  <c:v>97.913500560000003</c:v>
                </c:pt>
                <c:pt idx="362">
                  <c:v>97.600477860000069</c:v>
                </c:pt>
                <c:pt idx="363">
                  <c:v>97.788291480000069</c:v>
                </c:pt>
                <c:pt idx="364">
                  <c:v>98.351732340000098</c:v>
                </c:pt>
                <c:pt idx="365">
                  <c:v>98.414336879999951</c:v>
                </c:pt>
                <c:pt idx="366">
                  <c:v>98.16391871999987</c:v>
                </c:pt>
                <c:pt idx="367">
                  <c:v>97.850896019999922</c:v>
                </c:pt>
                <c:pt idx="368">
                  <c:v>98.226523259999936</c:v>
                </c:pt>
                <c:pt idx="369">
                  <c:v>97.475268780000135</c:v>
                </c:pt>
                <c:pt idx="370">
                  <c:v>96.473596140000026</c:v>
                </c:pt>
                <c:pt idx="371">
                  <c:v>95.722341659999998</c:v>
                </c:pt>
                <c:pt idx="372">
                  <c:v>94.971087179999969</c:v>
                </c:pt>
                <c:pt idx="373">
                  <c:v>94.720669019999889</c:v>
                </c:pt>
                <c:pt idx="374">
                  <c:v>92.279091960000017</c:v>
                </c:pt>
                <c:pt idx="375">
                  <c:v>91.402628400000054</c:v>
                </c:pt>
                <c:pt idx="376">
                  <c:v>91.340023859999974</c:v>
                </c:pt>
                <c:pt idx="377">
                  <c:v>90.651373920000026</c:v>
                </c:pt>
                <c:pt idx="378">
                  <c:v>89.837514900000144</c:v>
                </c:pt>
                <c:pt idx="379">
                  <c:v>89.524492199999983</c:v>
                </c:pt>
                <c:pt idx="380">
                  <c:v>89.023655880000035</c:v>
                </c:pt>
                <c:pt idx="381">
                  <c:v>88.147192320000073</c:v>
                </c:pt>
                <c:pt idx="382">
                  <c:v>88.147192320000073</c:v>
                </c:pt>
                <c:pt idx="383">
                  <c:v>88.272401400000007</c:v>
                </c:pt>
                <c:pt idx="384">
                  <c:v>88.272401400000007</c:v>
                </c:pt>
                <c:pt idx="385">
                  <c:v>88.39761047999994</c:v>
                </c:pt>
                <c:pt idx="386">
                  <c:v>89.336678579999969</c:v>
                </c:pt>
                <c:pt idx="387">
                  <c:v>89.39928312000005</c:v>
                </c:pt>
                <c:pt idx="388">
                  <c:v>89.023655880000035</c:v>
                </c:pt>
                <c:pt idx="389">
                  <c:v>89.336678579999969</c:v>
                </c:pt>
                <c:pt idx="390">
                  <c:v>88.710633179999874</c:v>
                </c:pt>
                <c:pt idx="391">
                  <c:v>88.648028640000021</c:v>
                </c:pt>
                <c:pt idx="392">
                  <c:v>88.272401400000007</c:v>
                </c:pt>
                <c:pt idx="393">
                  <c:v>87.082915139999884</c:v>
                </c:pt>
                <c:pt idx="394">
                  <c:v>85.893428879999988</c:v>
                </c:pt>
                <c:pt idx="395">
                  <c:v>84.703942620000092</c:v>
                </c:pt>
                <c:pt idx="396">
                  <c:v>83.639665439999902</c:v>
                </c:pt>
                <c:pt idx="397">
                  <c:v>83.201433660000035</c:v>
                </c:pt>
                <c:pt idx="398">
                  <c:v>83.201433660000035</c:v>
                </c:pt>
                <c:pt idx="399">
                  <c:v>82.700597340000101</c:v>
                </c:pt>
                <c:pt idx="400">
                  <c:v>81.636320159999912</c:v>
                </c:pt>
                <c:pt idx="401">
                  <c:v>81.761529240000058</c:v>
                </c:pt>
                <c:pt idx="402">
                  <c:v>80.885065680000096</c:v>
                </c:pt>
                <c:pt idx="403">
                  <c:v>81.198088380000044</c:v>
                </c:pt>
                <c:pt idx="404">
                  <c:v>79.883393039999987</c:v>
                </c:pt>
                <c:pt idx="405">
                  <c:v>78.881720400000091</c:v>
                </c:pt>
                <c:pt idx="406">
                  <c:v>77.567025060000049</c:v>
                </c:pt>
                <c:pt idx="407">
                  <c:v>77.379211439999821</c:v>
                </c:pt>
                <c:pt idx="408">
                  <c:v>77.504420519999968</c:v>
                </c:pt>
                <c:pt idx="409">
                  <c:v>76.627956960000006</c:v>
                </c:pt>
                <c:pt idx="410">
                  <c:v>76.252329719999992</c:v>
                </c:pt>
                <c:pt idx="411">
                  <c:v>76.690561500000086</c:v>
                </c:pt>
                <c:pt idx="412">
                  <c:v>76.878375120000101</c:v>
                </c:pt>
                <c:pt idx="413">
                  <c:v>77.066188740000101</c:v>
                </c:pt>
                <c:pt idx="414">
                  <c:v>76.690561499999873</c:v>
                </c:pt>
                <c:pt idx="415">
                  <c:v>77.128793279999954</c:v>
                </c:pt>
                <c:pt idx="416">
                  <c:v>77.754838680000049</c:v>
                </c:pt>
                <c:pt idx="417">
                  <c:v>78.380884080000158</c:v>
                </c:pt>
                <c:pt idx="418">
                  <c:v>79.63297488000012</c:v>
                </c:pt>
                <c:pt idx="419">
                  <c:v>80.82246114000003</c:v>
                </c:pt>
                <c:pt idx="420">
                  <c:v>81.824133779999912</c:v>
                </c:pt>
                <c:pt idx="421">
                  <c:v>83.264038199999888</c:v>
                </c:pt>
                <c:pt idx="422">
                  <c:v>83.514456359999983</c:v>
                </c:pt>
                <c:pt idx="423">
                  <c:v>84.015292679999916</c:v>
                </c:pt>
                <c:pt idx="424">
                  <c:v>83.63966544000013</c:v>
                </c:pt>
                <c:pt idx="425">
                  <c:v>83.514456359999983</c:v>
                </c:pt>
                <c:pt idx="426">
                  <c:v>83.827479059999916</c:v>
                </c:pt>
                <c:pt idx="427">
                  <c:v>82.763201880000167</c:v>
                </c:pt>
                <c:pt idx="428">
                  <c:v>82.387574640000153</c:v>
                </c:pt>
                <c:pt idx="429">
                  <c:v>80.572042980000163</c:v>
                </c:pt>
                <c:pt idx="430">
                  <c:v>79.382556720000039</c:v>
                </c:pt>
                <c:pt idx="431">
                  <c:v>78.944324940000172</c:v>
                </c:pt>
                <c:pt idx="432">
                  <c:v>79.069534020000106</c:v>
                </c:pt>
                <c:pt idx="433">
                  <c:v>78.693906780000091</c:v>
                </c:pt>
                <c:pt idx="434">
                  <c:v>78.568697699999944</c:v>
                </c:pt>
                <c:pt idx="435">
                  <c:v>79.132138559999959</c:v>
                </c:pt>
                <c:pt idx="436">
                  <c:v>79.570370340000053</c:v>
                </c:pt>
                <c:pt idx="437">
                  <c:v>79.445161259999892</c:v>
                </c:pt>
                <c:pt idx="438">
                  <c:v>78.944324939999959</c:v>
                </c:pt>
                <c:pt idx="439">
                  <c:v>78.255674999999997</c:v>
                </c:pt>
                <c:pt idx="440">
                  <c:v>77.817443219999916</c:v>
                </c:pt>
                <c:pt idx="441">
                  <c:v>77.817443220000129</c:v>
                </c:pt>
                <c:pt idx="442">
                  <c:v>76.878375119999873</c:v>
                </c:pt>
                <c:pt idx="443">
                  <c:v>76.940979659999954</c:v>
                </c:pt>
                <c:pt idx="444">
                  <c:v>76.502747879999859</c:v>
                </c:pt>
                <c:pt idx="445">
                  <c:v>75.062843459999883</c:v>
                </c:pt>
                <c:pt idx="446">
                  <c:v>75.062843460000096</c:v>
                </c:pt>
                <c:pt idx="447">
                  <c:v>74.875029839999868</c:v>
                </c:pt>
                <c:pt idx="448">
                  <c:v>73.748148120000053</c:v>
                </c:pt>
                <c:pt idx="449">
                  <c:v>72.245639159999996</c:v>
                </c:pt>
                <c:pt idx="450">
                  <c:v>72.057825539999982</c:v>
                </c:pt>
                <c:pt idx="451">
                  <c:v>72.62126640000001</c:v>
                </c:pt>
                <c:pt idx="452">
                  <c:v>71.995220999999916</c:v>
                </c:pt>
                <c:pt idx="453">
                  <c:v>71.807407379999901</c:v>
                </c:pt>
                <c:pt idx="454">
                  <c:v>72.120430080000062</c:v>
                </c:pt>
                <c:pt idx="455">
                  <c:v>71.744802840000048</c:v>
                </c:pt>
                <c:pt idx="456">
                  <c:v>71.306571059999953</c:v>
                </c:pt>
                <c:pt idx="457">
                  <c:v>70.117084800000057</c:v>
                </c:pt>
                <c:pt idx="458">
                  <c:v>71.2439665200001</c:v>
                </c:pt>
                <c:pt idx="459">
                  <c:v>71.744802840000048</c:v>
                </c:pt>
                <c:pt idx="460">
                  <c:v>72.183034620000143</c:v>
                </c:pt>
                <c:pt idx="461">
                  <c:v>72.496057319999849</c:v>
                </c:pt>
                <c:pt idx="462">
                  <c:v>73.810752659999906</c:v>
                </c:pt>
                <c:pt idx="463">
                  <c:v>75.313261619999963</c:v>
                </c:pt>
                <c:pt idx="464">
                  <c:v>75.501075239999963</c:v>
                </c:pt>
                <c:pt idx="465">
                  <c:v>76.001911559999911</c:v>
                </c:pt>
                <c:pt idx="466">
                  <c:v>74.875029839999868</c:v>
                </c:pt>
                <c:pt idx="467">
                  <c:v>74.687216219999868</c:v>
                </c:pt>
                <c:pt idx="468">
                  <c:v>74.812425300000015</c:v>
                </c:pt>
                <c:pt idx="469">
                  <c:v>73.93596173999984</c:v>
                </c:pt>
                <c:pt idx="470">
                  <c:v>73.309916340000186</c:v>
                </c:pt>
                <c:pt idx="471">
                  <c:v>72.433452779999996</c:v>
                </c:pt>
                <c:pt idx="472">
                  <c:v>72.80908002000001</c:v>
                </c:pt>
                <c:pt idx="473">
                  <c:v>71.932616460000062</c:v>
                </c:pt>
                <c:pt idx="474">
                  <c:v>71.682198299999968</c:v>
                </c:pt>
                <c:pt idx="475">
                  <c:v>71.494384679999968</c:v>
                </c:pt>
                <c:pt idx="476">
                  <c:v>72.746475479999944</c:v>
                </c:pt>
                <c:pt idx="477">
                  <c:v>74.061170819999987</c:v>
                </c:pt>
                <c:pt idx="478">
                  <c:v>73.497729959999972</c:v>
                </c:pt>
                <c:pt idx="479">
                  <c:v>72.746475479999944</c:v>
                </c:pt>
                <c:pt idx="480">
                  <c:v>72.871684559999863</c:v>
                </c:pt>
                <c:pt idx="481">
                  <c:v>72.120430080000062</c:v>
                </c:pt>
                <c:pt idx="482">
                  <c:v>71.932616459999835</c:v>
                </c:pt>
                <c:pt idx="483">
                  <c:v>71.369175600000034</c:v>
                </c:pt>
                <c:pt idx="484">
                  <c:v>70.367502960000152</c:v>
                </c:pt>
                <c:pt idx="485">
                  <c:v>70.430107500000005</c:v>
                </c:pt>
                <c:pt idx="486">
                  <c:v>71.807407380000129</c:v>
                </c:pt>
                <c:pt idx="487">
                  <c:v>71.494384679999968</c:v>
                </c:pt>
                <c:pt idx="488">
                  <c:v>69.991875720000138</c:v>
                </c:pt>
                <c:pt idx="489">
                  <c:v>70.117084800000057</c:v>
                </c:pt>
                <c:pt idx="490">
                  <c:v>69.428434859999882</c:v>
                </c:pt>
                <c:pt idx="491">
                  <c:v>69.303225779999963</c:v>
                </c:pt>
                <c:pt idx="492">
                  <c:v>69.365830320000029</c:v>
                </c:pt>
                <c:pt idx="493">
                  <c:v>69.678853019999977</c:v>
                </c:pt>
                <c:pt idx="494">
                  <c:v>68.238948599999986</c:v>
                </c:pt>
                <c:pt idx="495">
                  <c:v>67.612903200000119</c:v>
                </c:pt>
                <c:pt idx="496">
                  <c:v>65.609557919999887</c:v>
                </c:pt>
                <c:pt idx="497">
                  <c:v>64.294862580000057</c:v>
                </c:pt>
                <c:pt idx="498">
                  <c:v>63.91923534000005</c:v>
                </c:pt>
                <c:pt idx="499">
                  <c:v>63.355794480000029</c:v>
                </c:pt>
                <c:pt idx="500">
                  <c:v>62.917562699999941</c:v>
                </c:pt>
                <c:pt idx="501">
                  <c:v>62.479330919999846</c:v>
                </c:pt>
                <c:pt idx="502">
                  <c:v>63.794026260000116</c:v>
                </c:pt>
                <c:pt idx="503">
                  <c:v>64.858303440000086</c:v>
                </c:pt>
                <c:pt idx="504">
                  <c:v>64.482676200000071</c:v>
                </c:pt>
                <c:pt idx="505">
                  <c:v>65.359139760000033</c:v>
                </c:pt>
                <c:pt idx="506">
                  <c:v>65.421744299999887</c:v>
                </c:pt>
                <c:pt idx="507">
                  <c:v>66.172998780000128</c:v>
                </c:pt>
                <c:pt idx="508">
                  <c:v>66.548626019999929</c:v>
                </c:pt>
                <c:pt idx="509">
                  <c:v>67.612903199999892</c:v>
                </c:pt>
                <c:pt idx="510">
                  <c:v>67.487694119999958</c:v>
                </c:pt>
                <c:pt idx="511">
                  <c:v>66.548626019999929</c:v>
                </c:pt>
                <c:pt idx="512">
                  <c:v>66.047789699999981</c:v>
                </c:pt>
                <c:pt idx="513">
                  <c:v>64.545280739999924</c:v>
                </c:pt>
                <c:pt idx="514">
                  <c:v>64.920907979999939</c:v>
                </c:pt>
                <c:pt idx="515">
                  <c:v>64.545280740000152</c:v>
                </c:pt>
                <c:pt idx="516">
                  <c:v>64.357467119999924</c:v>
                </c:pt>
                <c:pt idx="517">
                  <c:v>62.854958160000081</c:v>
                </c:pt>
                <c:pt idx="518">
                  <c:v>61.915890060000045</c:v>
                </c:pt>
                <c:pt idx="519">
                  <c:v>62.479330920000066</c:v>
                </c:pt>
                <c:pt idx="520">
                  <c:v>62.917562699999941</c:v>
                </c:pt>
                <c:pt idx="521">
                  <c:v>61.728076440000038</c:v>
                </c:pt>
                <c:pt idx="522">
                  <c:v>61.790680979999898</c:v>
                </c:pt>
                <c:pt idx="523">
                  <c:v>61.352449200000024</c:v>
                </c:pt>
                <c:pt idx="524">
                  <c:v>60.851612880000083</c:v>
                </c:pt>
                <c:pt idx="525">
                  <c:v>60.538590180000142</c:v>
                </c:pt>
                <c:pt idx="526">
                  <c:v>59.72473115999982</c:v>
                </c:pt>
                <c:pt idx="527">
                  <c:v>59.787335700000114</c:v>
                </c:pt>
                <c:pt idx="528">
                  <c:v>60.413381099999988</c:v>
                </c:pt>
                <c:pt idx="529">
                  <c:v>60.162962939999908</c:v>
                </c:pt>
                <c:pt idx="530">
                  <c:v>60.413381099999988</c:v>
                </c:pt>
                <c:pt idx="531">
                  <c:v>60.538590179999922</c:v>
                </c:pt>
                <c:pt idx="532">
                  <c:v>60.413381099999988</c:v>
                </c:pt>
                <c:pt idx="533">
                  <c:v>60.475985640000069</c:v>
                </c:pt>
                <c:pt idx="534">
                  <c:v>60.726403799999929</c:v>
                </c:pt>
                <c:pt idx="535">
                  <c:v>59.72473115999982</c:v>
                </c:pt>
                <c:pt idx="536">
                  <c:v>59.036081220000085</c:v>
                </c:pt>
                <c:pt idx="537">
                  <c:v>58.848267600000078</c:v>
                </c:pt>
                <c:pt idx="538">
                  <c:v>58.347431280000137</c:v>
                </c:pt>
                <c:pt idx="539">
                  <c:v>58.597849439999997</c:v>
                </c:pt>
                <c:pt idx="540">
                  <c:v>59.036081220000085</c:v>
                </c:pt>
                <c:pt idx="541">
                  <c:v>58.785663060000005</c:v>
                </c:pt>
                <c:pt idx="542">
                  <c:v>60.100358400000054</c:v>
                </c:pt>
                <c:pt idx="543">
                  <c:v>59.849940239999967</c:v>
                </c:pt>
                <c:pt idx="544">
                  <c:v>60.413381099999988</c:v>
                </c:pt>
                <c:pt idx="545">
                  <c:v>59.536917539999813</c:v>
                </c:pt>
                <c:pt idx="546">
                  <c:v>59.098685759999938</c:v>
                </c:pt>
                <c:pt idx="547">
                  <c:v>59.912544780000047</c:v>
                </c:pt>
                <c:pt idx="548">
                  <c:v>59.849940239999967</c:v>
                </c:pt>
                <c:pt idx="549">
                  <c:v>59.599522079999886</c:v>
                </c:pt>
                <c:pt idx="550">
                  <c:v>60.851612880000083</c:v>
                </c:pt>
                <c:pt idx="551">
                  <c:v>61.164635580000017</c:v>
                </c:pt>
                <c:pt idx="552">
                  <c:v>61.03942650000009</c:v>
                </c:pt>
                <c:pt idx="553">
                  <c:v>61.540262819999811</c:v>
                </c:pt>
                <c:pt idx="554">
                  <c:v>61.790680980000118</c:v>
                </c:pt>
                <c:pt idx="555">
                  <c:v>61.665471899999964</c:v>
                </c:pt>
                <c:pt idx="556">
                  <c:v>61.540262819999811</c:v>
                </c:pt>
                <c:pt idx="557">
                  <c:v>61.477658279999957</c:v>
                </c:pt>
                <c:pt idx="558">
                  <c:v>61.602867360000111</c:v>
                </c:pt>
                <c:pt idx="559">
                  <c:v>61.352449200000024</c:v>
                </c:pt>
                <c:pt idx="560">
                  <c:v>61.790680980000118</c:v>
                </c:pt>
                <c:pt idx="561">
                  <c:v>61.602867360000111</c:v>
                </c:pt>
                <c:pt idx="562">
                  <c:v>61.790680980000118</c:v>
                </c:pt>
                <c:pt idx="563">
                  <c:v>61.602867360000111</c:v>
                </c:pt>
                <c:pt idx="564">
                  <c:v>60.851612880000083</c:v>
                </c:pt>
                <c:pt idx="565">
                  <c:v>60.601194719999995</c:v>
                </c:pt>
                <c:pt idx="566">
                  <c:v>61.352449200000024</c:v>
                </c:pt>
                <c:pt idx="567">
                  <c:v>61.102031039999943</c:v>
                </c:pt>
                <c:pt idx="568">
                  <c:v>60.350776559999915</c:v>
                </c:pt>
                <c:pt idx="569">
                  <c:v>58.910872139999931</c:v>
                </c:pt>
                <c:pt idx="570">
                  <c:v>58.15961766000013</c:v>
                </c:pt>
                <c:pt idx="571">
                  <c:v>58.597849439999997</c:v>
                </c:pt>
                <c:pt idx="572">
                  <c:v>58.34743127999991</c:v>
                </c:pt>
                <c:pt idx="573">
                  <c:v>59.66212661999996</c:v>
                </c:pt>
                <c:pt idx="574">
                  <c:v>58.097013120000049</c:v>
                </c:pt>
                <c:pt idx="575">
                  <c:v>57.721385880000035</c:v>
                </c:pt>
                <c:pt idx="576">
                  <c:v>57.032735940000087</c:v>
                </c:pt>
                <c:pt idx="577">
                  <c:v>56.84492232000008</c:v>
                </c:pt>
                <c:pt idx="578">
                  <c:v>57.596176799999881</c:v>
                </c:pt>
                <c:pt idx="579">
                  <c:v>57.09534047999994</c:v>
                </c:pt>
                <c:pt idx="580">
                  <c:v>56.344086000000132</c:v>
                </c:pt>
                <c:pt idx="581">
                  <c:v>56.469295080000066</c:v>
                </c:pt>
                <c:pt idx="582">
                  <c:v>56.970131399999786</c:v>
                </c:pt>
                <c:pt idx="583">
                  <c:v>57.03273593999986</c:v>
                </c:pt>
                <c:pt idx="584">
                  <c:v>56.907526859999933</c:v>
                </c:pt>
                <c:pt idx="585">
                  <c:v>56.344085999999912</c:v>
                </c:pt>
                <c:pt idx="586">
                  <c:v>55.405017899999876</c:v>
                </c:pt>
                <c:pt idx="587">
                  <c:v>55.592831520000104</c:v>
                </c:pt>
                <c:pt idx="588">
                  <c:v>55.405017900000097</c:v>
                </c:pt>
                <c:pt idx="589">
                  <c:v>54.340740720000134</c:v>
                </c:pt>
                <c:pt idx="590">
                  <c:v>54.591158879999995</c:v>
                </c:pt>
                <c:pt idx="591">
                  <c:v>54.278136180000054</c:v>
                </c:pt>
                <c:pt idx="592">
                  <c:v>55.029390660000082</c:v>
                </c:pt>
                <c:pt idx="593">
                  <c:v>54.653763419999848</c:v>
                </c:pt>
                <c:pt idx="594">
                  <c:v>54.966786120000009</c:v>
                </c:pt>
                <c:pt idx="595">
                  <c:v>53.90250894000004</c:v>
                </c:pt>
                <c:pt idx="596">
                  <c:v>55.029390659999862</c:v>
                </c:pt>
                <c:pt idx="597">
                  <c:v>54.278136180000054</c:v>
                </c:pt>
                <c:pt idx="598">
                  <c:v>55.655436059999957</c:v>
                </c:pt>
                <c:pt idx="599">
                  <c:v>54.340740719999907</c:v>
                </c:pt>
                <c:pt idx="600">
                  <c:v>55.029390660000082</c:v>
                </c:pt>
                <c:pt idx="601">
                  <c:v>55.718040600000037</c:v>
                </c:pt>
                <c:pt idx="602">
                  <c:v>55.53022698000003</c:v>
                </c:pt>
                <c:pt idx="603">
                  <c:v>55.405017900000097</c:v>
                </c:pt>
                <c:pt idx="604">
                  <c:v>56.344086000000132</c:v>
                </c:pt>
                <c:pt idx="605">
                  <c:v>56.844922319999853</c:v>
                </c:pt>
                <c:pt idx="606">
                  <c:v>56.156272379999905</c:v>
                </c:pt>
                <c:pt idx="607">
                  <c:v>55.46762243999995</c:v>
                </c:pt>
                <c:pt idx="608">
                  <c:v>55.029390660000082</c:v>
                </c:pt>
                <c:pt idx="609">
                  <c:v>55.592831520000104</c:v>
                </c:pt>
                <c:pt idx="610">
                  <c:v>56.344085999999912</c:v>
                </c:pt>
                <c:pt idx="611">
                  <c:v>54.841577039999855</c:v>
                </c:pt>
                <c:pt idx="612">
                  <c:v>54.966786120000009</c:v>
                </c:pt>
                <c:pt idx="613">
                  <c:v>54.778972500000002</c:v>
                </c:pt>
                <c:pt idx="614">
                  <c:v>56.406690539999985</c:v>
                </c:pt>
                <c:pt idx="615">
                  <c:v>58.159617659999903</c:v>
                </c:pt>
                <c:pt idx="616">
                  <c:v>58.785663060000005</c:v>
                </c:pt>
                <c:pt idx="617">
                  <c:v>57.032735940000087</c:v>
                </c:pt>
                <c:pt idx="618">
                  <c:v>56.970131400000007</c:v>
                </c:pt>
                <c:pt idx="619">
                  <c:v>58.159617659999903</c:v>
                </c:pt>
                <c:pt idx="620">
                  <c:v>58.41003581999999</c:v>
                </c:pt>
                <c:pt idx="621">
                  <c:v>56.218876919999978</c:v>
                </c:pt>
                <c:pt idx="622">
                  <c:v>56.093667840000052</c:v>
                </c:pt>
                <c:pt idx="623">
                  <c:v>55.843249679999964</c:v>
                </c:pt>
                <c:pt idx="624">
                  <c:v>55.405017900000097</c:v>
                </c:pt>
                <c:pt idx="625">
                  <c:v>55.905854219999817</c:v>
                </c:pt>
                <c:pt idx="626">
                  <c:v>55.655436059999957</c:v>
                </c:pt>
                <c:pt idx="627">
                  <c:v>57.470967719999955</c:v>
                </c:pt>
                <c:pt idx="628">
                  <c:v>55.029390660000082</c:v>
                </c:pt>
                <c:pt idx="629">
                  <c:v>54.591158879999995</c:v>
                </c:pt>
                <c:pt idx="630">
                  <c:v>54.841577040000075</c:v>
                </c:pt>
                <c:pt idx="631">
                  <c:v>53.652090779999959</c:v>
                </c:pt>
                <c:pt idx="632">
                  <c:v>53.777299860000113</c:v>
                </c:pt>
                <c:pt idx="633">
                  <c:v>54.027718019999973</c:v>
                </c:pt>
                <c:pt idx="634">
                  <c:v>54.528554340000142</c:v>
                </c:pt>
                <c:pt idx="635">
                  <c:v>53.589486240000106</c:v>
                </c:pt>
                <c:pt idx="636">
                  <c:v>54.278136180000054</c:v>
                </c:pt>
                <c:pt idx="637">
                  <c:v>53.652090779999959</c:v>
                </c:pt>
                <c:pt idx="638">
                  <c:v>55.342413360000023</c:v>
                </c:pt>
                <c:pt idx="639">
                  <c:v>55.342413360000023</c:v>
                </c:pt>
                <c:pt idx="640">
                  <c:v>55.029390660000082</c:v>
                </c:pt>
                <c:pt idx="641">
                  <c:v>56.78231778</c:v>
                </c:pt>
                <c:pt idx="642">
                  <c:v>56.657108700000073</c:v>
                </c:pt>
                <c:pt idx="643">
                  <c:v>56.84492232000008</c:v>
                </c:pt>
                <c:pt idx="644">
                  <c:v>57.032735940000087</c:v>
                </c:pt>
                <c:pt idx="645">
                  <c:v>56.281481460000059</c:v>
                </c:pt>
                <c:pt idx="646">
                  <c:v>56.093667840000052</c:v>
                </c:pt>
                <c:pt idx="647">
                  <c:v>55.091995199999936</c:v>
                </c:pt>
                <c:pt idx="648">
                  <c:v>56.031063299999971</c:v>
                </c:pt>
                <c:pt idx="649">
                  <c:v>55.029390660000082</c:v>
                </c:pt>
                <c:pt idx="650">
                  <c:v>54.403345259999988</c:v>
                </c:pt>
                <c:pt idx="651">
                  <c:v>54.528554340000142</c:v>
                </c:pt>
                <c:pt idx="652">
                  <c:v>53.401672620000099</c:v>
                </c:pt>
                <c:pt idx="653">
                  <c:v>53.401672619999871</c:v>
                </c:pt>
                <c:pt idx="654">
                  <c:v>53.088649920000158</c:v>
                </c:pt>
                <c:pt idx="655">
                  <c:v>53.90250894000004</c:v>
                </c:pt>
                <c:pt idx="656">
                  <c:v>53.276463539999945</c:v>
                </c:pt>
                <c:pt idx="657">
                  <c:v>52.462604520000063</c:v>
                </c:pt>
                <c:pt idx="658">
                  <c:v>53.151254459999791</c:v>
                </c:pt>
                <c:pt idx="659">
                  <c:v>53.401672619999871</c:v>
                </c:pt>
                <c:pt idx="660">
                  <c:v>52.274790900000056</c:v>
                </c:pt>
                <c:pt idx="661">
                  <c:v>52.963440840000004</c:v>
                </c:pt>
                <c:pt idx="662">
                  <c:v>52.58781359999999</c:v>
                </c:pt>
                <c:pt idx="663">
                  <c:v>51.398327339999874</c:v>
                </c:pt>
                <c:pt idx="664">
                  <c:v>52.462604520000063</c:v>
                </c:pt>
                <c:pt idx="665">
                  <c:v>51.586140960000101</c:v>
                </c:pt>
                <c:pt idx="666">
                  <c:v>50.772281939999999</c:v>
                </c:pt>
                <c:pt idx="667">
                  <c:v>50.897491019999926</c:v>
                </c:pt>
                <c:pt idx="668">
                  <c:v>49.582795680000096</c:v>
                </c:pt>
                <c:pt idx="669">
                  <c:v>50.021027459999971</c:v>
                </c:pt>
                <c:pt idx="670">
                  <c:v>50.459259240000058</c:v>
                </c:pt>
                <c:pt idx="671">
                  <c:v>49.144563900000009</c:v>
                </c:pt>
                <c:pt idx="672">
                  <c:v>48.268100340000046</c:v>
                </c:pt>
                <c:pt idx="673">
                  <c:v>49.081959359999935</c:v>
                </c:pt>
                <c:pt idx="674">
                  <c:v>48.3933094200002</c:v>
                </c:pt>
                <c:pt idx="675">
                  <c:v>48.831541199999847</c:v>
                </c:pt>
                <c:pt idx="676">
                  <c:v>49.081959359999935</c:v>
                </c:pt>
                <c:pt idx="677">
                  <c:v>49.269772979999942</c:v>
                </c:pt>
                <c:pt idx="678">
                  <c:v>49.645400219999956</c:v>
                </c:pt>
                <c:pt idx="679">
                  <c:v>49.582795679999876</c:v>
                </c:pt>
                <c:pt idx="680">
                  <c:v>50.897491019999926</c:v>
                </c:pt>
                <c:pt idx="681">
                  <c:v>49.332377519999795</c:v>
                </c:pt>
                <c:pt idx="682">
                  <c:v>49.582795680000096</c:v>
                </c:pt>
                <c:pt idx="683">
                  <c:v>48.268100340000046</c:v>
                </c:pt>
                <c:pt idx="684">
                  <c:v>47.203823160000084</c:v>
                </c:pt>
                <c:pt idx="685">
                  <c:v>46.640382299999843</c:v>
                </c:pt>
                <c:pt idx="686">
                  <c:v>46.765591379999996</c:v>
                </c:pt>
                <c:pt idx="687">
                  <c:v>46.139545980000115</c:v>
                </c:pt>
                <c:pt idx="688">
                  <c:v>46.640382299999843</c:v>
                </c:pt>
                <c:pt idx="689">
                  <c:v>46.640382299999843</c:v>
                </c:pt>
                <c:pt idx="690">
                  <c:v>46.139545979999895</c:v>
                </c:pt>
                <c:pt idx="691">
                  <c:v>46.202150519999975</c:v>
                </c:pt>
                <c:pt idx="692">
                  <c:v>45.826523280000181</c:v>
                </c:pt>
                <c:pt idx="693">
                  <c:v>45.951732360000108</c:v>
                </c:pt>
                <c:pt idx="694">
                  <c:v>45.51350058000002</c:v>
                </c:pt>
                <c:pt idx="695">
                  <c:v>45.51350058000002</c:v>
                </c:pt>
                <c:pt idx="696">
                  <c:v>45.200477880000079</c:v>
                </c:pt>
                <c:pt idx="697">
                  <c:v>45.763918740000101</c:v>
                </c:pt>
                <c:pt idx="698">
                  <c:v>46.389964139999982</c:v>
                </c:pt>
                <c:pt idx="699">
                  <c:v>46.890800459999923</c:v>
                </c:pt>
                <c:pt idx="700">
                  <c:v>46.640382300000063</c:v>
                </c:pt>
                <c:pt idx="701">
                  <c:v>46.890800459999923</c:v>
                </c:pt>
                <c:pt idx="702">
                  <c:v>46.076941440000041</c:v>
                </c:pt>
                <c:pt idx="703">
                  <c:v>46.82819592000007</c:v>
                </c:pt>
                <c:pt idx="704">
                  <c:v>46.765591379999996</c:v>
                </c:pt>
                <c:pt idx="705">
                  <c:v>46.076941440000041</c:v>
                </c:pt>
                <c:pt idx="706">
                  <c:v>45.701314200000027</c:v>
                </c:pt>
                <c:pt idx="707">
                  <c:v>45.388291499999866</c:v>
                </c:pt>
                <c:pt idx="708">
                  <c:v>45.701314200000027</c:v>
                </c:pt>
                <c:pt idx="709">
                  <c:v>46.389964139999982</c:v>
                </c:pt>
                <c:pt idx="710">
                  <c:v>47.07861407999993</c:v>
                </c:pt>
                <c:pt idx="711">
                  <c:v>47.767264019999885</c:v>
                </c:pt>
                <c:pt idx="712">
                  <c:v>46.389964139999982</c:v>
                </c:pt>
                <c:pt idx="713">
                  <c:v>46.765591379999996</c:v>
                </c:pt>
                <c:pt idx="714">
                  <c:v>47.704659480000025</c:v>
                </c:pt>
                <c:pt idx="715">
                  <c:v>48.455913960000053</c:v>
                </c:pt>
                <c:pt idx="716">
                  <c:v>48.268100340000046</c:v>
                </c:pt>
                <c:pt idx="717">
                  <c:v>48.205495799999973</c:v>
                </c:pt>
                <c:pt idx="718">
                  <c:v>47.955077640000113</c:v>
                </c:pt>
                <c:pt idx="719">
                  <c:v>47.391636779999871</c:v>
                </c:pt>
                <c:pt idx="720">
                  <c:v>47.454241319999944</c:v>
                </c:pt>
                <c:pt idx="721">
                  <c:v>46.82819592000007</c:v>
                </c:pt>
                <c:pt idx="722">
                  <c:v>47.016009540000077</c:v>
                </c:pt>
                <c:pt idx="723">
                  <c:v>47.767264019999885</c:v>
                </c:pt>
                <c:pt idx="724">
                  <c:v>46.452568680000056</c:v>
                </c:pt>
                <c:pt idx="725">
                  <c:v>48.39330941999998</c:v>
                </c:pt>
                <c:pt idx="726">
                  <c:v>46.139545979999895</c:v>
                </c:pt>
                <c:pt idx="727">
                  <c:v>47.329032240000011</c:v>
                </c:pt>
                <c:pt idx="728">
                  <c:v>46.139545979999895</c:v>
                </c:pt>
                <c:pt idx="729">
                  <c:v>46.890800459999923</c:v>
                </c:pt>
                <c:pt idx="730">
                  <c:v>44.887455179999925</c:v>
                </c:pt>
                <c:pt idx="731">
                  <c:v>45.450896039999947</c:v>
                </c:pt>
                <c:pt idx="732">
                  <c:v>43.760573459999883</c:v>
                </c:pt>
                <c:pt idx="733">
                  <c:v>45.26308241999994</c:v>
                </c:pt>
                <c:pt idx="734">
                  <c:v>45.388291499999866</c:v>
                </c:pt>
                <c:pt idx="735">
                  <c:v>44.073596160000037</c:v>
                </c:pt>
                <c:pt idx="736">
                  <c:v>44.386618859999977</c:v>
                </c:pt>
                <c:pt idx="737">
                  <c:v>44.511827940000131</c:v>
                </c:pt>
                <c:pt idx="738">
                  <c:v>44.574432479999984</c:v>
                </c:pt>
                <c:pt idx="739">
                  <c:v>43.885782540000029</c:v>
                </c:pt>
                <c:pt idx="740">
                  <c:v>45.012664259999852</c:v>
                </c:pt>
                <c:pt idx="741">
                  <c:v>44.449223400000051</c:v>
                </c:pt>
                <c:pt idx="742">
                  <c:v>44.386618859999977</c:v>
                </c:pt>
                <c:pt idx="743">
                  <c:v>44.324014319999904</c:v>
                </c:pt>
                <c:pt idx="744">
                  <c:v>43.635364379999949</c:v>
                </c:pt>
                <c:pt idx="745">
                  <c:v>44.136200700000117</c:v>
                </c:pt>
                <c:pt idx="746">
                  <c:v>44.261409779999823</c:v>
                </c:pt>
                <c:pt idx="747">
                  <c:v>42.946714439999994</c:v>
                </c:pt>
                <c:pt idx="748">
                  <c:v>42.758900819999987</c:v>
                </c:pt>
                <c:pt idx="749">
                  <c:v>43.197132600000081</c:v>
                </c:pt>
                <c:pt idx="750">
                  <c:v>42.57108719999998</c:v>
                </c:pt>
                <c:pt idx="751">
                  <c:v>41.882437260000032</c:v>
                </c:pt>
                <c:pt idx="752">
                  <c:v>42.57108719999998</c:v>
                </c:pt>
                <c:pt idx="753">
                  <c:v>42.508482660000126</c:v>
                </c:pt>
                <c:pt idx="754">
                  <c:v>41.444205479999937</c:v>
                </c:pt>
                <c:pt idx="755">
                  <c:v>41.444205479999937</c:v>
                </c:pt>
                <c:pt idx="756">
                  <c:v>41.005973700000069</c:v>
                </c:pt>
                <c:pt idx="757">
                  <c:v>41.25639185999993</c:v>
                </c:pt>
                <c:pt idx="758">
                  <c:v>43.322341680000008</c:v>
                </c:pt>
                <c:pt idx="759">
                  <c:v>41.819832719999951</c:v>
                </c:pt>
                <c:pt idx="760">
                  <c:v>42.821505360000067</c:v>
                </c:pt>
                <c:pt idx="761">
                  <c:v>42.758900819999987</c:v>
                </c:pt>
                <c:pt idx="762">
                  <c:v>43.071923519999928</c:v>
                </c:pt>
                <c:pt idx="763">
                  <c:v>43.071923519999928</c:v>
                </c:pt>
                <c:pt idx="764">
                  <c:v>43.823178000000176</c:v>
                </c:pt>
                <c:pt idx="765">
                  <c:v>44.824850640000065</c:v>
                </c:pt>
                <c:pt idx="766">
                  <c:v>43.697968920000022</c:v>
                </c:pt>
                <c:pt idx="767">
                  <c:v>42.758900819999987</c:v>
                </c:pt>
                <c:pt idx="768">
                  <c:v>42.88410989999992</c:v>
                </c:pt>
                <c:pt idx="769">
                  <c:v>42.821505360000067</c:v>
                </c:pt>
                <c:pt idx="770">
                  <c:v>42.132855420000112</c:v>
                </c:pt>
                <c:pt idx="771">
                  <c:v>42.320669040000119</c:v>
                </c:pt>
                <c:pt idx="772">
                  <c:v>41.882437260000032</c:v>
                </c:pt>
                <c:pt idx="773">
                  <c:v>41.882437260000032</c:v>
                </c:pt>
                <c:pt idx="774">
                  <c:v>41.819832719999951</c:v>
                </c:pt>
                <c:pt idx="775">
                  <c:v>40.943369159999996</c:v>
                </c:pt>
                <c:pt idx="776">
                  <c:v>40.818160080000062</c:v>
                </c:pt>
                <c:pt idx="777">
                  <c:v>41.068578239999923</c:v>
                </c:pt>
                <c:pt idx="778">
                  <c:v>41.694623640000025</c:v>
                </c:pt>
                <c:pt idx="779">
                  <c:v>41.193787319999856</c:v>
                </c:pt>
                <c:pt idx="780">
                  <c:v>41.632019099999944</c:v>
                </c:pt>
                <c:pt idx="781">
                  <c:v>40.317323759999894</c:v>
                </c:pt>
                <c:pt idx="782">
                  <c:v>40.692950999999908</c:v>
                </c:pt>
                <c:pt idx="783">
                  <c:v>40.567741919999982</c:v>
                </c:pt>
                <c:pt idx="784">
                  <c:v>40.818160080000062</c:v>
                </c:pt>
                <c:pt idx="785">
                  <c:v>41.506810020000017</c:v>
                </c:pt>
                <c:pt idx="786">
                  <c:v>41.005973699999849</c:v>
                </c:pt>
                <c:pt idx="787">
                  <c:v>38.752210259999984</c:v>
                </c:pt>
                <c:pt idx="788">
                  <c:v>39.315651120000005</c:v>
                </c:pt>
                <c:pt idx="789">
                  <c:v>39.753882899999873</c:v>
                </c:pt>
                <c:pt idx="790">
                  <c:v>39.628673819999946</c:v>
                </c:pt>
                <c:pt idx="791">
                  <c:v>38.940023880000219</c:v>
                </c:pt>
                <c:pt idx="792">
                  <c:v>38.627001180000057</c:v>
                </c:pt>
                <c:pt idx="793">
                  <c:v>38.752210259999984</c:v>
                </c:pt>
                <c:pt idx="794">
                  <c:v>39.190442039999851</c:v>
                </c:pt>
                <c:pt idx="795">
                  <c:v>38.564396639999977</c:v>
                </c:pt>
                <c:pt idx="796">
                  <c:v>38.063560320000036</c:v>
                </c:pt>
                <c:pt idx="797">
                  <c:v>38.43918756000005</c:v>
                </c:pt>
                <c:pt idx="798">
                  <c:v>38.62700117999983</c:v>
                </c:pt>
                <c:pt idx="799">
                  <c:v>39.002628419999844</c:v>
                </c:pt>
                <c:pt idx="800">
                  <c:v>38.188769399999963</c:v>
                </c:pt>
                <c:pt idx="801">
                  <c:v>38.43918756000005</c:v>
                </c:pt>
                <c:pt idx="802">
                  <c:v>38.689605720000131</c:v>
                </c:pt>
                <c:pt idx="803">
                  <c:v>40.379928299999975</c:v>
                </c:pt>
                <c:pt idx="804">
                  <c:v>39.190442039999851</c:v>
                </c:pt>
                <c:pt idx="805">
                  <c:v>38.501792100000124</c:v>
                </c:pt>
                <c:pt idx="806">
                  <c:v>38.564396640000204</c:v>
                </c:pt>
                <c:pt idx="807">
                  <c:v>38.37658301999997</c:v>
                </c:pt>
                <c:pt idx="808">
                  <c:v>38.940023879999991</c:v>
                </c:pt>
                <c:pt idx="809">
                  <c:v>38.000955779999956</c:v>
                </c:pt>
                <c:pt idx="810">
                  <c:v>38.877419339999918</c:v>
                </c:pt>
                <c:pt idx="811">
                  <c:v>38.313978480000117</c:v>
                </c:pt>
                <c:pt idx="812">
                  <c:v>37.875746700000029</c:v>
                </c:pt>
                <c:pt idx="813">
                  <c:v>38.126164859999889</c:v>
                </c:pt>
                <c:pt idx="814">
                  <c:v>37.625328539999941</c:v>
                </c:pt>
                <c:pt idx="815">
                  <c:v>37.625328539999941</c:v>
                </c:pt>
                <c:pt idx="816">
                  <c:v>38.063560320000036</c:v>
                </c:pt>
                <c:pt idx="817">
                  <c:v>38.251373939999816</c:v>
                </c:pt>
                <c:pt idx="818">
                  <c:v>37.938351240000102</c:v>
                </c:pt>
                <c:pt idx="819">
                  <c:v>39.127837499999998</c:v>
                </c:pt>
                <c:pt idx="820">
                  <c:v>39.378255659999859</c:v>
                </c:pt>
                <c:pt idx="821">
                  <c:v>38.000955779999956</c:v>
                </c:pt>
                <c:pt idx="822">
                  <c:v>37.562724000000088</c:v>
                </c:pt>
                <c:pt idx="823">
                  <c:v>38.313978479999896</c:v>
                </c:pt>
                <c:pt idx="824">
                  <c:v>37.875746700000029</c:v>
                </c:pt>
                <c:pt idx="825">
                  <c:v>37.813142159999948</c:v>
                </c:pt>
                <c:pt idx="826">
                  <c:v>37.875746700000029</c:v>
                </c:pt>
                <c:pt idx="827">
                  <c:v>37.813142159999948</c:v>
                </c:pt>
                <c:pt idx="828">
                  <c:v>37.875746700000029</c:v>
                </c:pt>
                <c:pt idx="829">
                  <c:v>38.501792100000124</c:v>
                </c:pt>
                <c:pt idx="830">
                  <c:v>38.501792099999903</c:v>
                </c:pt>
                <c:pt idx="831">
                  <c:v>38.313978479999896</c:v>
                </c:pt>
                <c:pt idx="832">
                  <c:v>39.378255660000086</c:v>
                </c:pt>
                <c:pt idx="833">
                  <c:v>39.002628419999844</c:v>
                </c:pt>
                <c:pt idx="834">
                  <c:v>39.566069279999866</c:v>
                </c:pt>
                <c:pt idx="835">
                  <c:v>39.628673819999946</c:v>
                </c:pt>
                <c:pt idx="836">
                  <c:v>40.317323760000122</c:v>
                </c:pt>
                <c:pt idx="837">
                  <c:v>39.94169651999988</c:v>
                </c:pt>
                <c:pt idx="838">
                  <c:v>40.505137380000129</c:v>
                </c:pt>
                <c:pt idx="839">
                  <c:v>40.192114679999968</c:v>
                </c:pt>
                <c:pt idx="840">
                  <c:v>40.004301060000181</c:v>
                </c:pt>
                <c:pt idx="841">
                  <c:v>40.943369159999996</c:v>
                </c:pt>
                <c:pt idx="842">
                  <c:v>40.379928299999975</c:v>
                </c:pt>
                <c:pt idx="843">
                  <c:v>40.192114679999968</c:v>
                </c:pt>
                <c:pt idx="844">
                  <c:v>40.505137379999901</c:v>
                </c:pt>
                <c:pt idx="845">
                  <c:v>41.193787320000077</c:v>
                </c:pt>
                <c:pt idx="846">
                  <c:v>41.193787320000077</c:v>
                </c:pt>
                <c:pt idx="847">
                  <c:v>39.816487440000174</c:v>
                </c:pt>
                <c:pt idx="848">
                  <c:v>38.877419340000138</c:v>
                </c:pt>
                <c:pt idx="849">
                  <c:v>52.963440840000004</c:v>
                </c:pt>
                <c:pt idx="850">
                  <c:v>87.458542380000125</c:v>
                </c:pt>
                <c:pt idx="851">
                  <c:v>93.280764599999898</c:v>
                </c:pt>
                <c:pt idx="852">
                  <c:v>90.526164840000092</c:v>
                </c:pt>
                <c:pt idx="853">
                  <c:v>84.516128999999864</c:v>
                </c:pt>
                <c:pt idx="854">
                  <c:v>100.16726400000009</c:v>
                </c:pt>
                <c:pt idx="855">
                  <c:v>100.66810032000004</c:v>
                </c:pt>
                <c:pt idx="856">
                  <c:v>98.977777740000192</c:v>
                </c:pt>
                <c:pt idx="857">
                  <c:v>113.75244918000001</c:v>
                </c:pt>
                <c:pt idx="858">
                  <c:v>103.17228191999997</c:v>
                </c:pt>
                <c:pt idx="859">
                  <c:v>95.847550739999932</c:v>
                </c:pt>
                <c:pt idx="860">
                  <c:v>109.68315408000015</c:v>
                </c:pt>
                <c:pt idx="861">
                  <c:v>106.67813616000004</c:v>
                </c:pt>
                <c:pt idx="862">
                  <c:v>35.121146939999996</c:v>
                </c:pt>
                <c:pt idx="863">
                  <c:v>109.62054954000007</c:v>
                </c:pt>
                <c:pt idx="864">
                  <c:v>111.49868573999993</c:v>
                </c:pt>
                <c:pt idx="865">
                  <c:v>104.86260450000005</c:v>
                </c:pt>
                <c:pt idx="866">
                  <c:v>111.68649936000016</c:v>
                </c:pt>
                <c:pt idx="867">
                  <c:v>102.17060927999987</c:v>
                </c:pt>
                <c:pt idx="868">
                  <c:v>99.22819590000006</c:v>
                </c:pt>
                <c:pt idx="869">
                  <c:v>99.41600952000006</c:v>
                </c:pt>
                <c:pt idx="870">
                  <c:v>97.350059699999989</c:v>
                </c:pt>
                <c:pt idx="871">
                  <c:v>94.532855399999875</c:v>
                </c:pt>
                <c:pt idx="872">
                  <c:v>93.84420546000014</c:v>
                </c:pt>
                <c:pt idx="873">
                  <c:v>93.218160060000045</c:v>
                </c:pt>
                <c:pt idx="874">
                  <c:v>91.590442020000054</c:v>
                </c:pt>
                <c:pt idx="875">
                  <c:v>90.213142139999931</c:v>
                </c:pt>
                <c:pt idx="876">
                  <c:v>90.213142139999931</c:v>
                </c:pt>
                <c:pt idx="877">
                  <c:v>88.648028640000021</c:v>
                </c:pt>
                <c:pt idx="878">
                  <c:v>89.211469500000049</c:v>
                </c:pt>
                <c:pt idx="879">
                  <c:v>89.649701279999917</c:v>
                </c:pt>
                <c:pt idx="880">
                  <c:v>88.58542409999994</c:v>
                </c:pt>
                <c:pt idx="881">
                  <c:v>88.14719231999986</c:v>
                </c:pt>
                <c:pt idx="882">
                  <c:v>87.896774159999993</c:v>
                </c:pt>
                <c:pt idx="883">
                  <c:v>87.270728759999898</c:v>
                </c:pt>
                <c:pt idx="884">
                  <c:v>87.02031060000003</c:v>
                </c:pt>
                <c:pt idx="885">
                  <c:v>86.957706059999964</c:v>
                </c:pt>
                <c:pt idx="886">
                  <c:v>87.458542379999898</c:v>
                </c:pt>
                <c:pt idx="887">
                  <c:v>85.768219799999841</c:v>
                </c:pt>
                <c:pt idx="888">
                  <c:v>66.110394239999835</c:v>
                </c:pt>
                <c:pt idx="889">
                  <c:v>30.175388279999957</c:v>
                </c:pt>
                <c:pt idx="890">
                  <c:v>29.799761039999943</c:v>
                </c:pt>
                <c:pt idx="891">
                  <c:v>30.363201899999964</c:v>
                </c:pt>
                <c:pt idx="892">
                  <c:v>30.613620059999825</c:v>
                </c:pt>
                <c:pt idx="893">
                  <c:v>31.490083620000007</c:v>
                </c:pt>
                <c:pt idx="894">
                  <c:v>31.55268815999986</c:v>
                </c:pt>
                <c:pt idx="895">
                  <c:v>94.032019079999927</c:v>
                </c:pt>
                <c:pt idx="896">
                  <c:v>55.905854220000045</c:v>
                </c:pt>
                <c:pt idx="897">
                  <c:v>53.652090780000179</c:v>
                </c:pt>
                <c:pt idx="898">
                  <c:v>52.963440840000004</c:v>
                </c:pt>
                <c:pt idx="899">
                  <c:v>38.251373939999816</c:v>
                </c:pt>
                <c:pt idx="900">
                  <c:v>55.780645140000111</c:v>
                </c:pt>
                <c:pt idx="901">
                  <c:v>52.900836300000151</c:v>
                </c:pt>
                <c:pt idx="902">
                  <c:v>46.765591379999996</c:v>
                </c:pt>
                <c:pt idx="903">
                  <c:v>43.885782540000029</c:v>
                </c:pt>
                <c:pt idx="904">
                  <c:v>41.005973699999849</c:v>
                </c:pt>
                <c:pt idx="905">
                  <c:v>41.819832719999951</c:v>
                </c:pt>
                <c:pt idx="906">
                  <c:v>47.07861407999993</c:v>
                </c:pt>
                <c:pt idx="907">
                  <c:v>27.671206680000012</c:v>
                </c:pt>
                <c:pt idx="908">
                  <c:v>28.54767023999997</c:v>
                </c:pt>
                <c:pt idx="909">
                  <c:v>29.549342880000083</c:v>
                </c:pt>
                <c:pt idx="910">
                  <c:v>30.864038220000133</c:v>
                </c:pt>
                <c:pt idx="911">
                  <c:v>30.551015519999972</c:v>
                </c:pt>
                <c:pt idx="912">
                  <c:v>30.864038219999909</c:v>
                </c:pt>
                <c:pt idx="913">
                  <c:v>31.30227</c:v>
                </c:pt>
                <c:pt idx="914">
                  <c:v>32.679569879999903</c:v>
                </c:pt>
                <c:pt idx="915">
                  <c:v>31.928315399999875</c:v>
                </c:pt>
                <c:pt idx="916">
                  <c:v>31.051851839999916</c:v>
                </c:pt>
                <c:pt idx="917">
                  <c:v>30.801433680000056</c:v>
                </c:pt>
                <c:pt idx="918">
                  <c:v>31.55268815999986</c:v>
                </c:pt>
                <c:pt idx="919">
                  <c:v>31.740501780000091</c:v>
                </c:pt>
                <c:pt idx="920">
                  <c:v>30.738829139999979</c:v>
                </c:pt>
                <c:pt idx="921">
                  <c:v>31.05185184000014</c:v>
                </c:pt>
                <c:pt idx="922">
                  <c:v>30.363201899999964</c:v>
                </c:pt>
                <c:pt idx="923">
                  <c:v>30.363201899999964</c:v>
                </c:pt>
                <c:pt idx="924">
                  <c:v>31.364874540000077</c:v>
                </c:pt>
                <c:pt idx="925">
                  <c:v>30.363201899999964</c:v>
                </c:pt>
                <c:pt idx="926">
                  <c:v>29.173715640000069</c:v>
                </c:pt>
                <c:pt idx="927">
                  <c:v>29.98757465999995</c:v>
                </c:pt>
                <c:pt idx="928">
                  <c:v>29.674551960000013</c:v>
                </c:pt>
                <c:pt idx="929">
                  <c:v>29.549342880000083</c:v>
                </c:pt>
                <c:pt idx="930">
                  <c:v>28.798088400000054</c:v>
                </c:pt>
                <c:pt idx="931">
                  <c:v>28.359856620000183</c:v>
                </c:pt>
                <c:pt idx="932">
                  <c:v>28.923297479999984</c:v>
                </c:pt>
                <c:pt idx="933">
                  <c:v>28.860692939999907</c:v>
                </c:pt>
                <c:pt idx="934">
                  <c:v>29.048506559999915</c:v>
                </c:pt>
                <c:pt idx="935">
                  <c:v>28.42246116000004</c:v>
                </c:pt>
                <c:pt idx="936">
                  <c:v>28.485065699999893</c:v>
                </c:pt>
                <c:pt idx="937">
                  <c:v>28.359856619999963</c:v>
                </c:pt>
                <c:pt idx="938">
                  <c:v>28.297252079999886</c:v>
                </c:pt>
                <c:pt idx="939">
                  <c:v>27.859020300000019</c:v>
                </c:pt>
                <c:pt idx="940">
                  <c:v>28.109438459999879</c:v>
                </c:pt>
                <c:pt idx="941">
                  <c:v>28.234647540000033</c:v>
                </c:pt>
                <c:pt idx="942">
                  <c:v>27.420788520000148</c:v>
                </c:pt>
                <c:pt idx="943">
                  <c:v>27.23297489999992</c:v>
                </c:pt>
                <c:pt idx="944">
                  <c:v>27.545997600000081</c:v>
                </c:pt>
                <c:pt idx="945">
                  <c:v>28.172042999999956</c:v>
                </c:pt>
                <c:pt idx="946">
                  <c:v>27.921624840000096</c:v>
                </c:pt>
                <c:pt idx="947">
                  <c:v>27.358183979999851</c:v>
                </c:pt>
                <c:pt idx="948">
                  <c:v>27.420788520000148</c:v>
                </c:pt>
                <c:pt idx="949">
                  <c:v>27.921624839999872</c:v>
                </c:pt>
                <c:pt idx="950">
                  <c:v>27.921624840000096</c:v>
                </c:pt>
                <c:pt idx="951">
                  <c:v>27.859020300000019</c:v>
                </c:pt>
                <c:pt idx="952">
                  <c:v>27.420788519999928</c:v>
                </c:pt>
                <c:pt idx="953">
                  <c:v>27.921624839999872</c:v>
                </c:pt>
                <c:pt idx="954">
                  <c:v>27.921624839999872</c:v>
                </c:pt>
                <c:pt idx="955">
                  <c:v>27.483393060000004</c:v>
                </c:pt>
                <c:pt idx="956">
                  <c:v>27.045161280000134</c:v>
                </c:pt>
                <c:pt idx="957">
                  <c:v>27.358183980000074</c:v>
                </c:pt>
                <c:pt idx="958">
                  <c:v>27.045161280000134</c:v>
                </c:pt>
                <c:pt idx="959">
                  <c:v>26.794743120000053</c:v>
                </c:pt>
                <c:pt idx="960">
                  <c:v>27.545997600000081</c:v>
                </c:pt>
                <c:pt idx="961">
                  <c:v>27.483393060000004</c:v>
                </c:pt>
                <c:pt idx="962">
                  <c:v>26.919952199999983</c:v>
                </c:pt>
                <c:pt idx="963">
                  <c:v>26.606929500000046</c:v>
                </c:pt>
                <c:pt idx="964">
                  <c:v>26.293906800000105</c:v>
                </c:pt>
                <c:pt idx="965">
                  <c:v>27.045161280000134</c:v>
                </c:pt>
                <c:pt idx="966">
                  <c:v>26.168697719999955</c:v>
                </c:pt>
                <c:pt idx="967">
                  <c:v>25.855675020000017</c:v>
                </c:pt>
                <c:pt idx="968">
                  <c:v>26.231302259999808</c:v>
                </c:pt>
                <c:pt idx="969">
                  <c:v>25.480047780000003</c:v>
                </c:pt>
                <c:pt idx="970">
                  <c:v>25.855675020000017</c:v>
                </c:pt>
                <c:pt idx="971">
                  <c:v>26.293906799999885</c:v>
                </c:pt>
                <c:pt idx="972">
                  <c:v>26.98255674000006</c:v>
                </c:pt>
                <c:pt idx="973">
                  <c:v>25.918279560000091</c:v>
                </c:pt>
                <c:pt idx="974">
                  <c:v>24.666188760000118</c:v>
                </c:pt>
                <c:pt idx="975">
                  <c:v>26.106093179999878</c:v>
                </c:pt>
                <c:pt idx="976">
                  <c:v>26.356511339999962</c:v>
                </c:pt>
                <c:pt idx="977">
                  <c:v>25.417443239999926</c:v>
                </c:pt>
                <c:pt idx="978">
                  <c:v>25.354838699999849</c:v>
                </c:pt>
                <c:pt idx="979">
                  <c:v>25.855675020000017</c:v>
                </c:pt>
                <c:pt idx="980">
                  <c:v>24.728793299999975</c:v>
                </c:pt>
                <c:pt idx="981">
                  <c:v>24.979211460000055</c:v>
                </c:pt>
                <c:pt idx="982">
                  <c:v>24.478375140000111</c:v>
                </c:pt>
                <c:pt idx="983">
                  <c:v>25.605256859999933</c:v>
                </c:pt>
                <c:pt idx="984">
                  <c:v>25.104420539999989</c:v>
                </c:pt>
                <c:pt idx="985">
                  <c:v>25.605256860000154</c:v>
                </c:pt>
                <c:pt idx="986">
                  <c:v>25.417443239999926</c:v>
                </c:pt>
                <c:pt idx="987">
                  <c:v>24.35316605999996</c:v>
                </c:pt>
                <c:pt idx="988">
                  <c:v>24.478375140000111</c:v>
                </c:pt>
                <c:pt idx="989">
                  <c:v>24.603584220000041</c:v>
                </c:pt>
                <c:pt idx="990">
                  <c:v>24.916606919999982</c:v>
                </c:pt>
                <c:pt idx="991">
                  <c:v>24.979211460000055</c:v>
                </c:pt>
                <c:pt idx="992">
                  <c:v>25.980884099999948</c:v>
                </c:pt>
                <c:pt idx="993">
                  <c:v>26.669534040000119</c:v>
                </c:pt>
                <c:pt idx="994">
                  <c:v>26.98255674000006</c:v>
                </c:pt>
                <c:pt idx="995">
                  <c:v>27.295579439999997</c:v>
                </c:pt>
                <c:pt idx="996">
                  <c:v>27.733811220000089</c:v>
                </c:pt>
                <c:pt idx="997">
                  <c:v>27.420788519999928</c:v>
                </c:pt>
                <c:pt idx="998">
                  <c:v>27.10776581999999</c:v>
                </c:pt>
                <c:pt idx="999">
                  <c:v>27.921624840000096</c:v>
                </c:pt>
                <c:pt idx="1000">
                  <c:v>28.610274780000047</c:v>
                </c:pt>
                <c:pt idx="1001">
                  <c:v>27.671206680000012</c:v>
                </c:pt>
                <c:pt idx="1002">
                  <c:v>28.485065700000117</c:v>
                </c:pt>
                <c:pt idx="1003">
                  <c:v>34.244683379999813</c:v>
                </c:pt>
                <c:pt idx="1004">
                  <c:v>31.42747907999993</c:v>
                </c:pt>
                <c:pt idx="1005">
                  <c:v>31.114456379999993</c:v>
                </c:pt>
                <c:pt idx="1006">
                  <c:v>31.05185184000014</c:v>
                </c:pt>
                <c:pt idx="1007">
                  <c:v>30.112783740000104</c:v>
                </c:pt>
                <c:pt idx="1008">
                  <c:v>30.551015519999972</c:v>
                </c:pt>
                <c:pt idx="1009">
                  <c:v>30.363201899999964</c:v>
                </c:pt>
                <c:pt idx="1010">
                  <c:v>29.674551960000013</c:v>
                </c:pt>
                <c:pt idx="1011">
                  <c:v>29.61194742000016</c:v>
                </c:pt>
                <c:pt idx="1012">
                  <c:v>29.924970119999873</c:v>
                </c:pt>
                <c:pt idx="1013">
                  <c:v>30.613620059999825</c:v>
                </c:pt>
                <c:pt idx="1014">
                  <c:v>30.11278373999988</c:v>
                </c:pt>
                <c:pt idx="1015">
                  <c:v>29.924970119999873</c:v>
                </c:pt>
                <c:pt idx="1016">
                  <c:v>30.551015519999972</c:v>
                </c:pt>
                <c:pt idx="1017">
                  <c:v>30.801433679999832</c:v>
                </c:pt>
                <c:pt idx="1018">
                  <c:v>31.05185184000014</c:v>
                </c:pt>
                <c:pt idx="1019">
                  <c:v>32.116129019999882</c:v>
                </c:pt>
                <c:pt idx="1020">
                  <c:v>31.30227</c:v>
                </c:pt>
                <c:pt idx="1021">
                  <c:v>31.552688160000084</c:v>
                </c:pt>
                <c:pt idx="1022">
                  <c:v>31.490083620000007</c:v>
                </c:pt>
                <c:pt idx="1023">
                  <c:v>31.364874540000077</c:v>
                </c:pt>
                <c:pt idx="1024">
                  <c:v>31.05185184000014</c:v>
                </c:pt>
                <c:pt idx="1025">
                  <c:v>29.98757465999995</c:v>
                </c:pt>
                <c:pt idx="1026">
                  <c:v>30.488410979999895</c:v>
                </c:pt>
                <c:pt idx="1027">
                  <c:v>30.864038220000133</c:v>
                </c:pt>
                <c:pt idx="1028">
                  <c:v>30.613620060000049</c:v>
                </c:pt>
                <c:pt idx="1029">
                  <c:v>30.237992820000034</c:v>
                </c:pt>
                <c:pt idx="1030">
                  <c:v>30.363201900000188</c:v>
                </c:pt>
                <c:pt idx="1031">
                  <c:v>30.050179200000027</c:v>
                </c:pt>
                <c:pt idx="1032">
                  <c:v>30.613620060000049</c:v>
                </c:pt>
                <c:pt idx="1033">
                  <c:v>31.740501780000091</c:v>
                </c:pt>
                <c:pt idx="1034">
                  <c:v>30.926642759999986</c:v>
                </c:pt>
                <c:pt idx="1035">
                  <c:v>31.55268815999986</c:v>
                </c:pt>
                <c:pt idx="1036">
                  <c:v>30.613620060000049</c:v>
                </c:pt>
                <c:pt idx="1037">
                  <c:v>29.611947419999936</c:v>
                </c:pt>
                <c:pt idx="1038">
                  <c:v>30.613620060000049</c:v>
                </c:pt>
                <c:pt idx="1039">
                  <c:v>30.175388279999957</c:v>
                </c:pt>
                <c:pt idx="1040">
                  <c:v>30.300597360000111</c:v>
                </c:pt>
                <c:pt idx="1041">
                  <c:v>29.98757465999995</c:v>
                </c:pt>
                <c:pt idx="1042">
                  <c:v>30.175388280000181</c:v>
                </c:pt>
                <c:pt idx="1043">
                  <c:v>29.86236558000002</c:v>
                </c:pt>
                <c:pt idx="1044">
                  <c:v>29.86236558000002</c:v>
                </c:pt>
                <c:pt idx="1045">
                  <c:v>29.486738340000006</c:v>
                </c:pt>
                <c:pt idx="1046">
                  <c:v>30.738829139999979</c:v>
                </c:pt>
                <c:pt idx="1047">
                  <c:v>30.989247300000063</c:v>
                </c:pt>
                <c:pt idx="1048">
                  <c:v>29.924970119999873</c:v>
                </c:pt>
                <c:pt idx="1049">
                  <c:v>30.488410979999895</c:v>
                </c:pt>
                <c:pt idx="1050">
                  <c:v>30.425806440000041</c:v>
                </c:pt>
                <c:pt idx="1051">
                  <c:v>30.425806440000041</c:v>
                </c:pt>
                <c:pt idx="1052">
                  <c:v>30.300597360000111</c:v>
                </c:pt>
                <c:pt idx="1053">
                  <c:v>30.237992820000034</c:v>
                </c:pt>
                <c:pt idx="1054">
                  <c:v>31.05185184000014</c:v>
                </c:pt>
                <c:pt idx="1055">
                  <c:v>30.613620060000049</c:v>
                </c:pt>
                <c:pt idx="1056">
                  <c:v>30.676224600000126</c:v>
                </c:pt>
                <c:pt idx="1057">
                  <c:v>30.613620059999825</c:v>
                </c:pt>
                <c:pt idx="1058">
                  <c:v>30.801433680000056</c:v>
                </c:pt>
                <c:pt idx="1059">
                  <c:v>30.738829139999979</c:v>
                </c:pt>
                <c:pt idx="1060">
                  <c:v>30.801433680000056</c:v>
                </c:pt>
                <c:pt idx="1061">
                  <c:v>31.30227</c:v>
                </c:pt>
                <c:pt idx="1062">
                  <c:v>31.114456379999993</c:v>
                </c:pt>
                <c:pt idx="1063">
                  <c:v>31.239665460000147</c:v>
                </c:pt>
                <c:pt idx="1064">
                  <c:v>31.803106319999944</c:v>
                </c:pt>
                <c:pt idx="1065">
                  <c:v>31.490083620000007</c:v>
                </c:pt>
                <c:pt idx="1066">
                  <c:v>31.490083620000007</c:v>
                </c:pt>
                <c:pt idx="1067">
                  <c:v>31.490083620000007</c:v>
                </c:pt>
                <c:pt idx="1068">
                  <c:v>31.051851839999916</c:v>
                </c:pt>
                <c:pt idx="1069">
                  <c:v>31.490083620000007</c:v>
                </c:pt>
                <c:pt idx="1070">
                  <c:v>31.364874539999853</c:v>
                </c:pt>
                <c:pt idx="1071">
                  <c:v>31.364874540000077</c:v>
                </c:pt>
                <c:pt idx="1072">
                  <c:v>31.30227</c:v>
                </c:pt>
                <c:pt idx="1073">
                  <c:v>31.114456379999993</c:v>
                </c:pt>
                <c:pt idx="1074">
                  <c:v>30.613620060000049</c:v>
                </c:pt>
                <c:pt idx="1075">
                  <c:v>30.613620060000049</c:v>
                </c:pt>
                <c:pt idx="1076">
                  <c:v>30.112783740000104</c:v>
                </c:pt>
                <c:pt idx="1077">
                  <c:v>30.488410980000118</c:v>
                </c:pt>
                <c:pt idx="1078">
                  <c:v>30.363201899999964</c:v>
                </c:pt>
                <c:pt idx="1079">
                  <c:v>30.425806440000041</c:v>
                </c:pt>
                <c:pt idx="1080">
                  <c:v>30.551015519999972</c:v>
                </c:pt>
                <c:pt idx="1081">
                  <c:v>30.175388280000181</c:v>
                </c:pt>
                <c:pt idx="1082">
                  <c:v>30.175388279999957</c:v>
                </c:pt>
                <c:pt idx="1083">
                  <c:v>30.11278373999988</c:v>
                </c:pt>
                <c:pt idx="1084">
                  <c:v>30.11278373999988</c:v>
                </c:pt>
                <c:pt idx="1085">
                  <c:v>29.486738340000006</c:v>
                </c:pt>
                <c:pt idx="1086">
                  <c:v>29.737156499999866</c:v>
                </c:pt>
                <c:pt idx="1087">
                  <c:v>29.048506560000138</c:v>
                </c:pt>
                <c:pt idx="1088">
                  <c:v>29.924970120000097</c:v>
                </c:pt>
                <c:pt idx="1089">
                  <c:v>29.236320180000146</c:v>
                </c:pt>
                <c:pt idx="1090">
                  <c:v>29.924970119999873</c:v>
                </c:pt>
                <c:pt idx="1091">
                  <c:v>29.799761039999943</c:v>
                </c:pt>
                <c:pt idx="1092">
                  <c:v>29.86236558000002</c:v>
                </c:pt>
                <c:pt idx="1093">
                  <c:v>29.236320179999922</c:v>
                </c:pt>
                <c:pt idx="1094">
                  <c:v>29.98757465999995</c:v>
                </c:pt>
                <c:pt idx="1095">
                  <c:v>29.361529260000076</c:v>
                </c:pt>
                <c:pt idx="1096">
                  <c:v>29.236320179999922</c:v>
                </c:pt>
                <c:pt idx="1097">
                  <c:v>29.361529259999852</c:v>
                </c:pt>
                <c:pt idx="1098">
                  <c:v>28.985902020000061</c:v>
                </c:pt>
                <c:pt idx="1099">
                  <c:v>28.109438459999879</c:v>
                </c:pt>
                <c:pt idx="1100">
                  <c:v>28.735483859999977</c:v>
                </c:pt>
                <c:pt idx="1101">
                  <c:v>28.172042999999956</c:v>
                </c:pt>
                <c:pt idx="1102">
                  <c:v>28.359856620000183</c:v>
                </c:pt>
                <c:pt idx="1103">
                  <c:v>28.29725208000011</c:v>
                </c:pt>
                <c:pt idx="1104">
                  <c:v>27.358183979999851</c:v>
                </c:pt>
                <c:pt idx="1105">
                  <c:v>27.671206680000012</c:v>
                </c:pt>
                <c:pt idx="1106">
                  <c:v>27.671206680000012</c:v>
                </c:pt>
                <c:pt idx="1107">
                  <c:v>28.860692940000131</c:v>
                </c:pt>
                <c:pt idx="1108">
                  <c:v>27.671206680000012</c:v>
                </c:pt>
                <c:pt idx="1109">
                  <c:v>29.361529260000076</c:v>
                </c:pt>
                <c:pt idx="1110">
                  <c:v>29.674551960000013</c:v>
                </c:pt>
                <c:pt idx="1111">
                  <c:v>29.486738340000006</c:v>
                </c:pt>
                <c:pt idx="1112">
                  <c:v>30.050179200000027</c:v>
                </c:pt>
                <c:pt idx="1113">
                  <c:v>29.486738340000006</c:v>
                </c:pt>
                <c:pt idx="1114">
                  <c:v>30.613620060000049</c:v>
                </c:pt>
                <c:pt idx="1115">
                  <c:v>29.549342879999859</c:v>
                </c:pt>
                <c:pt idx="1116">
                  <c:v>29.86236558000002</c:v>
                </c:pt>
                <c:pt idx="1117">
                  <c:v>31.051851839999916</c:v>
                </c:pt>
                <c:pt idx="1118">
                  <c:v>30.363201899999964</c:v>
                </c:pt>
                <c:pt idx="1119">
                  <c:v>31.865710860000021</c:v>
                </c:pt>
                <c:pt idx="1120">
                  <c:v>29.924970120000097</c:v>
                </c:pt>
                <c:pt idx="1121">
                  <c:v>30.425806440000041</c:v>
                </c:pt>
                <c:pt idx="1122">
                  <c:v>30.864038219999909</c:v>
                </c:pt>
                <c:pt idx="1123">
                  <c:v>30.425806440000041</c:v>
                </c:pt>
                <c:pt idx="1124">
                  <c:v>30.864038220000133</c:v>
                </c:pt>
                <c:pt idx="1125">
                  <c:v>30.551015519999972</c:v>
                </c:pt>
                <c:pt idx="1126">
                  <c:v>30.864038220000133</c:v>
                </c:pt>
                <c:pt idx="1127">
                  <c:v>31.42747907999993</c:v>
                </c:pt>
                <c:pt idx="1128">
                  <c:v>31.114456379999993</c:v>
                </c:pt>
                <c:pt idx="1129">
                  <c:v>31.928315399999875</c:v>
                </c:pt>
                <c:pt idx="1130">
                  <c:v>31.42747907999993</c:v>
                </c:pt>
                <c:pt idx="1131">
                  <c:v>31.364874540000077</c:v>
                </c:pt>
                <c:pt idx="1132">
                  <c:v>30.425806440000041</c:v>
                </c:pt>
                <c:pt idx="1133">
                  <c:v>30.112783740000104</c:v>
                </c:pt>
                <c:pt idx="1134">
                  <c:v>29.298924719999999</c:v>
                </c:pt>
                <c:pt idx="1135">
                  <c:v>28.798088399999831</c:v>
                </c:pt>
                <c:pt idx="1136">
                  <c:v>28.860692939999907</c:v>
                </c:pt>
                <c:pt idx="1137">
                  <c:v>29.424133799999929</c:v>
                </c:pt>
                <c:pt idx="1138">
                  <c:v>28.54767023999997</c:v>
                </c:pt>
                <c:pt idx="1139">
                  <c:v>29.298924719999999</c:v>
                </c:pt>
                <c:pt idx="1140">
                  <c:v>29.611947419999936</c:v>
                </c:pt>
                <c:pt idx="1141">
                  <c:v>31.490083620000007</c:v>
                </c:pt>
                <c:pt idx="1142">
                  <c:v>29.86236558000002</c:v>
                </c:pt>
                <c:pt idx="1143">
                  <c:v>30.425806440000041</c:v>
                </c:pt>
                <c:pt idx="1144">
                  <c:v>31.552688160000084</c:v>
                </c:pt>
                <c:pt idx="1145">
                  <c:v>31.051851839999916</c:v>
                </c:pt>
                <c:pt idx="1146">
                  <c:v>29.86236558000002</c:v>
                </c:pt>
                <c:pt idx="1147">
                  <c:v>29.737156499999866</c:v>
                </c:pt>
                <c:pt idx="1148">
                  <c:v>28.923297479999984</c:v>
                </c:pt>
                <c:pt idx="1149">
                  <c:v>28.172042999999956</c:v>
                </c:pt>
                <c:pt idx="1150">
                  <c:v>27.921624840000096</c:v>
                </c:pt>
                <c:pt idx="1151">
                  <c:v>28.109438459999879</c:v>
                </c:pt>
                <c:pt idx="1152">
                  <c:v>23.226284339999918</c:v>
                </c:pt>
                <c:pt idx="1153">
                  <c:v>28.54767023999997</c:v>
                </c:pt>
                <c:pt idx="1154">
                  <c:v>28.985902020000061</c:v>
                </c:pt>
              </c:numCache>
            </c:numRef>
          </c:yVal>
          <c:smooth val="0"/>
          <c:extLst>
            <c:ext xmlns:c16="http://schemas.microsoft.com/office/drawing/2014/chart" uri="{C3380CC4-5D6E-409C-BE32-E72D297353CC}">
              <c16:uniqueId val="{00000000-BE36-4C2A-A32E-CAF66E6C9362}"/>
            </c:ext>
          </c:extLst>
        </c:ser>
        <c:dLbls>
          <c:showLegendKey val="0"/>
          <c:showVal val="0"/>
          <c:showCatName val="0"/>
          <c:showSerName val="0"/>
          <c:showPercent val="0"/>
          <c:showBubbleSize val="0"/>
        </c:dLbls>
        <c:axId val="131795664"/>
        <c:axId val="131796624"/>
      </c:scatterChart>
      <c:valAx>
        <c:axId val="131795664"/>
        <c:scaling>
          <c:orientation val="minMax"/>
          <c:min val="2.429999999999999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96624"/>
        <c:crosses val="autoZero"/>
        <c:crossBetween val="midCat"/>
      </c:valAx>
      <c:valAx>
        <c:axId val="131796624"/>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Rate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95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Trial</a:t>
            </a:r>
            <a:r>
              <a:rPr lang="en-US" b="1" baseline="0"/>
              <a:t> 1: </a:t>
            </a:r>
            <a:r>
              <a:rPr lang="en-US" b="0" baseline="0"/>
              <a:t>Heat Rate</a:t>
            </a:r>
            <a:r>
              <a:rPr lang="en-US" b="0"/>
              <a:t> </a:t>
            </a:r>
            <a:r>
              <a:rPr lang="en-US"/>
              <a:t>vs.</a:t>
            </a:r>
            <a:r>
              <a:rPr lang="en-US" baseline="0"/>
              <a:t> Time</a:t>
            </a:r>
            <a:endParaRPr lang="en-US"/>
          </a:p>
        </c:rich>
      </c:tx>
      <c:layout>
        <c:manualLayout>
          <c:xMode val="edge"/>
          <c:yMode val="edge"/>
          <c:x val="0.37979889843956166"/>
          <c:y val="3.10831033827281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90344935326154E-2"/>
          <c:y val="0.1466466279880288"/>
          <c:w val="0.85754219035925572"/>
          <c:h val="0.62831704576586822"/>
        </c:manualLayout>
      </c:layout>
      <c:scatterChart>
        <c:scatterStyle val="lineMarker"/>
        <c:varyColors val="0"/>
        <c:ser>
          <c:idx val="0"/>
          <c:order val="0"/>
          <c:tx>
            <c:v>Heat Rate v. Time Q_dot</c:v>
          </c:tx>
          <c:spPr>
            <a:ln w="25400" cap="rnd">
              <a:noFill/>
              <a:round/>
            </a:ln>
            <a:effectLst/>
          </c:spPr>
          <c:marker>
            <c:symbol val="circle"/>
            <c:size val="5"/>
            <c:spPr>
              <a:solidFill>
                <a:schemeClr val="accent1"/>
              </a:solidFill>
              <a:ln w="9525">
                <a:solidFill>
                  <a:schemeClr val="accent1"/>
                </a:solidFill>
              </a:ln>
              <a:effectLst/>
            </c:spPr>
          </c:marker>
          <c:xVal>
            <c:numRef>
              <c:f>'[In Lab Data.xlsx]Trial 1'!$B$2:$B$809</c:f>
              <c:numCache>
                <c:formatCode>0.00</c:formatCode>
                <c:ptCount val="808"/>
                <c:pt idx="0">
                  <c:v>0</c:v>
                </c:pt>
                <c:pt idx="1">
                  <c:v>1.6666666666666666E-2</c:v>
                </c:pt>
                <c:pt idx="2">
                  <c:v>3.3333333333333333E-2</c:v>
                </c:pt>
                <c:pt idx="3">
                  <c:v>4.9999999999999996E-2</c:v>
                </c:pt>
                <c:pt idx="4">
                  <c:v>6.6666666666666666E-2</c:v>
                </c:pt>
                <c:pt idx="5">
                  <c:v>8.3333333333333329E-2</c:v>
                </c:pt>
                <c:pt idx="6">
                  <c:v>9.9999999999999992E-2</c:v>
                </c:pt>
                <c:pt idx="7">
                  <c:v>0.11666666666666667</c:v>
                </c:pt>
                <c:pt idx="8">
                  <c:v>0.13333333333333333</c:v>
                </c:pt>
                <c:pt idx="9">
                  <c:v>0.15</c:v>
                </c:pt>
                <c:pt idx="10">
                  <c:v>0.16666666666666666</c:v>
                </c:pt>
                <c:pt idx="11">
                  <c:v>0.18333333333333332</c:v>
                </c:pt>
                <c:pt idx="12">
                  <c:v>0.19999999999999998</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0.39999999999999997</c:v>
                </c:pt>
                <c:pt idx="25">
                  <c:v>0.41666666666666674</c:v>
                </c:pt>
                <c:pt idx="26">
                  <c:v>0.43333333333333335</c:v>
                </c:pt>
                <c:pt idx="27">
                  <c:v>0.44999999999999996</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0.79999999999999993</c:v>
                </c:pt>
                <c:pt idx="49">
                  <c:v>0.81666666666666654</c:v>
                </c:pt>
                <c:pt idx="50">
                  <c:v>0.83333333333333348</c:v>
                </c:pt>
                <c:pt idx="51">
                  <c:v>0.85000000000000009</c:v>
                </c:pt>
                <c:pt idx="52">
                  <c:v>0.8666666666666667</c:v>
                </c:pt>
                <c:pt idx="53">
                  <c:v>0.8833333333333333</c:v>
                </c:pt>
                <c:pt idx="54">
                  <c:v>0.89999999999999991</c:v>
                </c:pt>
                <c:pt idx="55">
                  <c:v>0.91666666666666652</c:v>
                </c:pt>
                <c:pt idx="56">
                  <c:v>0.93333333333333335</c:v>
                </c:pt>
                <c:pt idx="57">
                  <c:v>0.94999999999999984</c:v>
                </c:pt>
                <c:pt idx="58">
                  <c:v>0.96666666666666667</c:v>
                </c:pt>
                <c:pt idx="59">
                  <c:v>0.98333333333333317</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1.2166666666666668</c:v>
                </c:pt>
                <c:pt idx="74">
                  <c:v>1.2333333333333334</c:v>
                </c:pt>
                <c:pt idx="75">
                  <c:v>1.25</c:v>
                </c:pt>
                <c:pt idx="76">
                  <c:v>1.2666666666666666</c:v>
                </c:pt>
                <c:pt idx="77">
                  <c:v>1.2833333333333332</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1.466666666666667</c:v>
                </c:pt>
                <c:pt idx="89">
                  <c:v>1.4833333333333334</c:v>
                </c:pt>
                <c:pt idx="90">
                  <c:v>1.5</c:v>
                </c:pt>
                <c:pt idx="91">
                  <c:v>1.5166666666666664</c:v>
                </c:pt>
                <c:pt idx="92">
                  <c:v>1.5333333333333332</c:v>
                </c:pt>
                <c:pt idx="93">
                  <c:v>1.55</c:v>
                </c:pt>
                <c:pt idx="94">
                  <c:v>1.5666666666666667</c:v>
                </c:pt>
                <c:pt idx="95">
                  <c:v>1.5833333333333335</c:v>
                </c:pt>
                <c:pt idx="96">
                  <c:v>1.5999999999999999</c:v>
                </c:pt>
                <c:pt idx="97">
                  <c:v>1.6166666666666667</c:v>
                </c:pt>
                <c:pt idx="98">
                  <c:v>1.6333333333333331</c:v>
                </c:pt>
                <c:pt idx="99">
                  <c:v>1.65</c:v>
                </c:pt>
                <c:pt idx="100">
                  <c:v>1.6666666666666665</c:v>
                </c:pt>
                <c:pt idx="101">
                  <c:v>1.6833333333333333</c:v>
                </c:pt>
                <c:pt idx="102">
                  <c:v>1.7000000000000002</c:v>
                </c:pt>
                <c:pt idx="103">
                  <c:v>1.7166666666666666</c:v>
                </c:pt>
                <c:pt idx="104">
                  <c:v>1.7333333333333334</c:v>
                </c:pt>
                <c:pt idx="105">
                  <c:v>1.75</c:v>
                </c:pt>
                <c:pt idx="106">
                  <c:v>1.7666666666666666</c:v>
                </c:pt>
                <c:pt idx="107">
                  <c:v>1.7833333333333332</c:v>
                </c:pt>
                <c:pt idx="108">
                  <c:v>1.7999999999999998</c:v>
                </c:pt>
                <c:pt idx="109">
                  <c:v>1.8166666666666667</c:v>
                </c:pt>
                <c:pt idx="110">
                  <c:v>1.8333333333333335</c:v>
                </c:pt>
                <c:pt idx="111">
                  <c:v>1.85</c:v>
                </c:pt>
                <c:pt idx="112">
                  <c:v>1.8666666666666667</c:v>
                </c:pt>
                <c:pt idx="113">
                  <c:v>1.8833333333333333</c:v>
                </c:pt>
                <c:pt idx="114">
                  <c:v>1.8999999999999997</c:v>
                </c:pt>
                <c:pt idx="115">
                  <c:v>1.9166666666666665</c:v>
                </c:pt>
                <c:pt idx="116">
                  <c:v>1.9333333333333333</c:v>
                </c:pt>
                <c:pt idx="117">
                  <c:v>1.9500000000000002</c:v>
                </c:pt>
                <c:pt idx="118">
                  <c:v>1.9666666666666668</c:v>
                </c:pt>
                <c:pt idx="119">
                  <c:v>1.9833333333333332</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2.3166666666666664</c:v>
                </c:pt>
                <c:pt idx="140">
                  <c:v>2.3333333333333335</c:v>
                </c:pt>
                <c:pt idx="141">
                  <c:v>2.35</c:v>
                </c:pt>
                <c:pt idx="142">
                  <c:v>2.3666666666666667</c:v>
                </c:pt>
                <c:pt idx="143">
                  <c:v>2.3833333333333333</c:v>
                </c:pt>
                <c:pt idx="144">
                  <c:v>2.4</c:v>
                </c:pt>
                <c:pt idx="145">
                  <c:v>2.4166666666666665</c:v>
                </c:pt>
                <c:pt idx="146">
                  <c:v>2.4333333333333336</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2.5666666666666664</c:v>
                </c:pt>
                <c:pt idx="155">
                  <c:v>2.5833333333333335</c:v>
                </c:pt>
                <c:pt idx="156">
                  <c:v>2.6</c:v>
                </c:pt>
                <c:pt idx="157">
                  <c:v>2.6166666666666667</c:v>
                </c:pt>
                <c:pt idx="158">
                  <c:v>2.6333333333333333</c:v>
                </c:pt>
                <c:pt idx="159">
                  <c:v>2.65</c:v>
                </c:pt>
                <c:pt idx="160">
                  <c:v>2.6666666666666665</c:v>
                </c:pt>
                <c:pt idx="161">
                  <c:v>2.6833333333333336</c:v>
                </c:pt>
                <c:pt idx="162">
                  <c:v>2.7</c:v>
                </c:pt>
                <c:pt idx="163">
                  <c:v>2.7166666666666668</c:v>
                </c:pt>
                <c:pt idx="164">
                  <c:v>2.7333333333333334</c:v>
                </c:pt>
                <c:pt idx="165">
                  <c:v>2.75</c:v>
                </c:pt>
                <c:pt idx="166">
                  <c:v>2.7666666666666666</c:v>
                </c:pt>
                <c:pt idx="167">
                  <c:v>2.7833333333333332</c:v>
                </c:pt>
                <c:pt idx="168">
                  <c:v>2.8</c:v>
                </c:pt>
                <c:pt idx="169">
                  <c:v>2.8166666666666664</c:v>
                </c:pt>
                <c:pt idx="170">
                  <c:v>2.8333333333333335</c:v>
                </c:pt>
                <c:pt idx="171">
                  <c:v>2.85</c:v>
                </c:pt>
                <c:pt idx="172">
                  <c:v>2.8666666666666667</c:v>
                </c:pt>
                <c:pt idx="173">
                  <c:v>2.8833333333333337</c:v>
                </c:pt>
                <c:pt idx="174">
                  <c:v>2.9</c:v>
                </c:pt>
                <c:pt idx="175">
                  <c:v>2.9166666666666661</c:v>
                </c:pt>
                <c:pt idx="176">
                  <c:v>2.933333333333334</c:v>
                </c:pt>
                <c:pt idx="177">
                  <c:v>2.95</c:v>
                </c:pt>
                <c:pt idx="178">
                  <c:v>2.9666666666666668</c:v>
                </c:pt>
                <c:pt idx="179">
                  <c:v>2.9833333333333334</c:v>
                </c:pt>
                <c:pt idx="180">
                  <c:v>3</c:v>
                </c:pt>
                <c:pt idx="181">
                  <c:v>3.0166666666666666</c:v>
                </c:pt>
                <c:pt idx="182">
                  <c:v>3.0333333333333328</c:v>
                </c:pt>
                <c:pt idx="183">
                  <c:v>3.05</c:v>
                </c:pt>
                <c:pt idx="184">
                  <c:v>3.0666666666666669</c:v>
                </c:pt>
                <c:pt idx="185">
                  <c:v>3.083333333333333</c:v>
                </c:pt>
                <c:pt idx="186">
                  <c:v>3.1</c:v>
                </c:pt>
                <c:pt idx="187">
                  <c:v>3.1166666666666667</c:v>
                </c:pt>
                <c:pt idx="188">
                  <c:v>3.1333333333333333</c:v>
                </c:pt>
                <c:pt idx="189">
                  <c:v>3.1499999999999995</c:v>
                </c:pt>
                <c:pt idx="190">
                  <c:v>3.166666666666667</c:v>
                </c:pt>
                <c:pt idx="191">
                  <c:v>3.1833333333333331</c:v>
                </c:pt>
                <c:pt idx="192">
                  <c:v>3.1999999999999997</c:v>
                </c:pt>
                <c:pt idx="193">
                  <c:v>3.2166666666666672</c:v>
                </c:pt>
                <c:pt idx="194">
                  <c:v>3.2333333333333334</c:v>
                </c:pt>
                <c:pt idx="195">
                  <c:v>3.25</c:v>
                </c:pt>
                <c:pt idx="196">
                  <c:v>3.2666666666666662</c:v>
                </c:pt>
                <c:pt idx="197">
                  <c:v>3.2833333333333337</c:v>
                </c:pt>
                <c:pt idx="198">
                  <c:v>3.3</c:v>
                </c:pt>
                <c:pt idx="199">
                  <c:v>3.3166666666666664</c:v>
                </c:pt>
                <c:pt idx="200">
                  <c:v>3.3333333333333339</c:v>
                </c:pt>
                <c:pt idx="201">
                  <c:v>3.35</c:v>
                </c:pt>
                <c:pt idx="202">
                  <c:v>3.3666666666666667</c:v>
                </c:pt>
                <c:pt idx="203">
                  <c:v>3.3833333333333333</c:v>
                </c:pt>
                <c:pt idx="204">
                  <c:v>3.4000000000000004</c:v>
                </c:pt>
                <c:pt idx="205">
                  <c:v>3.4166666666666665</c:v>
                </c:pt>
                <c:pt idx="206">
                  <c:v>3.4333333333333331</c:v>
                </c:pt>
                <c:pt idx="207">
                  <c:v>3.4500000000000006</c:v>
                </c:pt>
                <c:pt idx="208">
                  <c:v>3.4666666666666668</c:v>
                </c:pt>
                <c:pt idx="209">
                  <c:v>3.4833333333333334</c:v>
                </c:pt>
                <c:pt idx="210">
                  <c:v>3.5</c:v>
                </c:pt>
                <c:pt idx="211">
                  <c:v>3.5166666666666666</c:v>
                </c:pt>
                <c:pt idx="212">
                  <c:v>3.5333333333333332</c:v>
                </c:pt>
                <c:pt idx="213">
                  <c:v>3.5499999999999994</c:v>
                </c:pt>
                <c:pt idx="214">
                  <c:v>3.5666666666666664</c:v>
                </c:pt>
                <c:pt idx="215">
                  <c:v>3.5833333333333335</c:v>
                </c:pt>
                <c:pt idx="216">
                  <c:v>3.5999999999999996</c:v>
                </c:pt>
                <c:pt idx="217">
                  <c:v>3.6166666666666667</c:v>
                </c:pt>
                <c:pt idx="218">
                  <c:v>3.6333333333333333</c:v>
                </c:pt>
                <c:pt idx="219">
                  <c:v>3.65</c:v>
                </c:pt>
                <c:pt idx="220">
                  <c:v>3.6666666666666661</c:v>
                </c:pt>
                <c:pt idx="221">
                  <c:v>3.6833333333333336</c:v>
                </c:pt>
                <c:pt idx="222">
                  <c:v>3.7</c:v>
                </c:pt>
                <c:pt idx="223">
                  <c:v>3.7166666666666663</c:v>
                </c:pt>
                <c:pt idx="224">
                  <c:v>3.7333333333333334</c:v>
                </c:pt>
                <c:pt idx="225">
                  <c:v>3.75</c:v>
                </c:pt>
                <c:pt idx="226">
                  <c:v>3.7666666666666666</c:v>
                </c:pt>
                <c:pt idx="227">
                  <c:v>3.7833333333333337</c:v>
                </c:pt>
                <c:pt idx="228">
                  <c:v>3.7999999999999994</c:v>
                </c:pt>
                <c:pt idx="229">
                  <c:v>3.8166666666666664</c:v>
                </c:pt>
                <c:pt idx="230">
                  <c:v>3.8333333333333339</c:v>
                </c:pt>
                <c:pt idx="231">
                  <c:v>3.8499999999999996</c:v>
                </c:pt>
                <c:pt idx="232">
                  <c:v>3.8666666666666667</c:v>
                </c:pt>
                <c:pt idx="233">
                  <c:v>3.8833333333333333</c:v>
                </c:pt>
                <c:pt idx="234">
                  <c:v>3.9000000000000004</c:v>
                </c:pt>
                <c:pt idx="235">
                  <c:v>3.916666666666667</c:v>
                </c:pt>
                <c:pt idx="236">
                  <c:v>3.9333333333333336</c:v>
                </c:pt>
                <c:pt idx="237">
                  <c:v>3.9500000000000006</c:v>
                </c:pt>
                <c:pt idx="238">
                  <c:v>3.9666666666666663</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4.6166666666666671</c:v>
                </c:pt>
                <c:pt idx="278">
                  <c:v>4.6333333333333329</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4.8666666666666671</c:v>
                </c:pt>
                <c:pt idx="293">
                  <c:v>4.8833333333333329</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5.6166666666666671</c:v>
                </c:pt>
                <c:pt idx="338">
                  <c:v>5.6333333333333329</c:v>
                </c:pt>
                <c:pt idx="339">
                  <c:v>5.65</c:v>
                </c:pt>
                <c:pt idx="340">
                  <c:v>5.666666666666667</c:v>
                </c:pt>
                <c:pt idx="341">
                  <c:v>5.6833333333333336</c:v>
                </c:pt>
                <c:pt idx="342">
                  <c:v>5.7</c:v>
                </c:pt>
                <c:pt idx="343">
                  <c:v>5.7166666666666659</c:v>
                </c:pt>
                <c:pt idx="344">
                  <c:v>5.7333333333333334</c:v>
                </c:pt>
                <c:pt idx="345">
                  <c:v>5.7500000000000009</c:v>
                </c:pt>
                <c:pt idx="346">
                  <c:v>5.7666666666666675</c:v>
                </c:pt>
                <c:pt idx="347">
                  <c:v>5.7833333333333332</c:v>
                </c:pt>
                <c:pt idx="348">
                  <c:v>5.8</c:v>
                </c:pt>
                <c:pt idx="349">
                  <c:v>5.8166666666666664</c:v>
                </c:pt>
                <c:pt idx="350">
                  <c:v>5.8333333333333321</c:v>
                </c:pt>
                <c:pt idx="351">
                  <c:v>5.8499999999999988</c:v>
                </c:pt>
                <c:pt idx="352">
                  <c:v>5.866666666666668</c:v>
                </c:pt>
                <c:pt idx="353">
                  <c:v>5.8833333333333337</c:v>
                </c:pt>
                <c:pt idx="354">
                  <c:v>5.9</c:v>
                </c:pt>
                <c:pt idx="355">
                  <c:v>5.916666666666667</c:v>
                </c:pt>
                <c:pt idx="356">
                  <c:v>5.9333333333333336</c:v>
                </c:pt>
                <c:pt idx="357">
                  <c:v>5.9499999999999993</c:v>
                </c:pt>
                <c:pt idx="358">
                  <c:v>5.9666666666666668</c:v>
                </c:pt>
                <c:pt idx="359">
                  <c:v>5.9833333333333343</c:v>
                </c:pt>
                <c:pt idx="360">
                  <c:v>6</c:v>
                </c:pt>
                <c:pt idx="361">
                  <c:v>6.0166666666666666</c:v>
                </c:pt>
                <c:pt idx="362">
                  <c:v>6.0333333333333332</c:v>
                </c:pt>
                <c:pt idx="363">
                  <c:v>6.05</c:v>
                </c:pt>
                <c:pt idx="364">
                  <c:v>6.0666666666666655</c:v>
                </c:pt>
                <c:pt idx="365">
                  <c:v>6.083333333333333</c:v>
                </c:pt>
                <c:pt idx="366">
                  <c:v>6.1</c:v>
                </c:pt>
                <c:pt idx="367">
                  <c:v>6.1166666666666671</c:v>
                </c:pt>
                <c:pt idx="368">
                  <c:v>6.1333333333333337</c:v>
                </c:pt>
                <c:pt idx="369">
                  <c:v>6.15</c:v>
                </c:pt>
                <c:pt idx="370">
                  <c:v>6.1666666666666661</c:v>
                </c:pt>
                <c:pt idx="371">
                  <c:v>6.1833333333333327</c:v>
                </c:pt>
                <c:pt idx="372">
                  <c:v>6.2</c:v>
                </c:pt>
                <c:pt idx="373">
                  <c:v>6.2166666666666677</c:v>
                </c:pt>
                <c:pt idx="374">
                  <c:v>6.2333333333333334</c:v>
                </c:pt>
                <c:pt idx="375">
                  <c:v>6.25</c:v>
                </c:pt>
                <c:pt idx="376">
                  <c:v>6.2666666666666666</c:v>
                </c:pt>
                <c:pt idx="377">
                  <c:v>6.2833333333333332</c:v>
                </c:pt>
                <c:pt idx="378">
                  <c:v>6.2999999999999989</c:v>
                </c:pt>
                <c:pt idx="379">
                  <c:v>6.3166666666666664</c:v>
                </c:pt>
                <c:pt idx="380">
                  <c:v>6.3333333333333339</c:v>
                </c:pt>
                <c:pt idx="381">
                  <c:v>6.35</c:v>
                </c:pt>
                <c:pt idx="382">
                  <c:v>6.3666666666666663</c:v>
                </c:pt>
                <c:pt idx="383">
                  <c:v>6.3833333333333337</c:v>
                </c:pt>
                <c:pt idx="384">
                  <c:v>6.3999999999999995</c:v>
                </c:pt>
                <c:pt idx="385">
                  <c:v>6.416666666666667</c:v>
                </c:pt>
                <c:pt idx="386">
                  <c:v>6.4333333333333345</c:v>
                </c:pt>
                <c:pt idx="387">
                  <c:v>6.4500000000000011</c:v>
                </c:pt>
                <c:pt idx="388">
                  <c:v>6.4666666666666668</c:v>
                </c:pt>
                <c:pt idx="389">
                  <c:v>6.4833333333333334</c:v>
                </c:pt>
                <c:pt idx="390">
                  <c:v>6.5</c:v>
                </c:pt>
                <c:pt idx="391">
                  <c:v>6.5166666666666657</c:v>
                </c:pt>
                <c:pt idx="392">
                  <c:v>6.5333333333333323</c:v>
                </c:pt>
                <c:pt idx="393">
                  <c:v>6.55</c:v>
                </c:pt>
                <c:pt idx="394">
                  <c:v>6.5666666666666673</c:v>
                </c:pt>
                <c:pt idx="395">
                  <c:v>6.583333333333333</c:v>
                </c:pt>
                <c:pt idx="396">
                  <c:v>6.6</c:v>
                </c:pt>
                <c:pt idx="397">
                  <c:v>6.6166666666666671</c:v>
                </c:pt>
                <c:pt idx="398">
                  <c:v>6.6333333333333329</c:v>
                </c:pt>
                <c:pt idx="399">
                  <c:v>6.65</c:v>
                </c:pt>
                <c:pt idx="400">
                  <c:v>6.6666666666666679</c:v>
                </c:pt>
                <c:pt idx="401">
                  <c:v>6.6833333333333336</c:v>
                </c:pt>
                <c:pt idx="402">
                  <c:v>6.7</c:v>
                </c:pt>
                <c:pt idx="403">
                  <c:v>6.7166666666666668</c:v>
                </c:pt>
                <c:pt idx="404">
                  <c:v>6.7333333333333334</c:v>
                </c:pt>
                <c:pt idx="405">
                  <c:v>6.7499999999999991</c:v>
                </c:pt>
                <c:pt idx="406">
                  <c:v>6.7666666666666666</c:v>
                </c:pt>
                <c:pt idx="407">
                  <c:v>6.7833333333333332</c:v>
                </c:pt>
                <c:pt idx="408">
                  <c:v>6.8000000000000007</c:v>
                </c:pt>
                <c:pt idx="409">
                  <c:v>6.8166666666666664</c:v>
                </c:pt>
                <c:pt idx="410">
                  <c:v>6.833333333333333</c:v>
                </c:pt>
                <c:pt idx="411">
                  <c:v>6.85</c:v>
                </c:pt>
                <c:pt idx="412">
                  <c:v>6.8666666666666663</c:v>
                </c:pt>
                <c:pt idx="413">
                  <c:v>6.883333333333332</c:v>
                </c:pt>
                <c:pt idx="414">
                  <c:v>6.9000000000000012</c:v>
                </c:pt>
                <c:pt idx="415">
                  <c:v>6.916666666666667</c:v>
                </c:pt>
                <c:pt idx="416">
                  <c:v>6.9333333333333336</c:v>
                </c:pt>
                <c:pt idx="417">
                  <c:v>6.95</c:v>
                </c:pt>
                <c:pt idx="418">
                  <c:v>6.9666666666666668</c:v>
                </c:pt>
                <c:pt idx="419">
                  <c:v>6.9833333333333325</c:v>
                </c:pt>
                <c:pt idx="420">
                  <c:v>7</c:v>
                </c:pt>
                <c:pt idx="421">
                  <c:v>7.0166666666666675</c:v>
                </c:pt>
                <c:pt idx="422">
                  <c:v>7.0333333333333332</c:v>
                </c:pt>
                <c:pt idx="423">
                  <c:v>7.05</c:v>
                </c:pt>
                <c:pt idx="424">
                  <c:v>7.0666666666666664</c:v>
                </c:pt>
                <c:pt idx="425">
                  <c:v>7.083333333333333</c:v>
                </c:pt>
                <c:pt idx="426">
                  <c:v>7.0999999999999988</c:v>
                </c:pt>
                <c:pt idx="427">
                  <c:v>7.1166666666666654</c:v>
                </c:pt>
                <c:pt idx="428">
                  <c:v>7.1333333333333346</c:v>
                </c:pt>
                <c:pt idx="429">
                  <c:v>7.15</c:v>
                </c:pt>
                <c:pt idx="430">
                  <c:v>7.166666666666667</c:v>
                </c:pt>
                <c:pt idx="431">
                  <c:v>7.1833333333333336</c:v>
                </c:pt>
                <c:pt idx="432">
                  <c:v>7.1999999999999993</c:v>
                </c:pt>
                <c:pt idx="433">
                  <c:v>7.2166666666666659</c:v>
                </c:pt>
                <c:pt idx="434">
                  <c:v>7.2333333333333334</c:v>
                </c:pt>
                <c:pt idx="435">
                  <c:v>7.2500000000000009</c:v>
                </c:pt>
                <c:pt idx="436">
                  <c:v>7.2666666666666666</c:v>
                </c:pt>
                <c:pt idx="437">
                  <c:v>7.2833333333333332</c:v>
                </c:pt>
                <c:pt idx="438">
                  <c:v>7.3</c:v>
                </c:pt>
                <c:pt idx="439">
                  <c:v>7.3166666666666664</c:v>
                </c:pt>
                <c:pt idx="440">
                  <c:v>7.3333333333333321</c:v>
                </c:pt>
                <c:pt idx="441">
                  <c:v>7.35</c:v>
                </c:pt>
                <c:pt idx="442">
                  <c:v>7.3666666666666671</c:v>
                </c:pt>
                <c:pt idx="443">
                  <c:v>7.3833333333333337</c:v>
                </c:pt>
                <c:pt idx="444">
                  <c:v>7.4</c:v>
                </c:pt>
                <c:pt idx="445">
                  <c:v>7.416666666666667</c:v>
                </c:pt>
                <c:pt idx="446">
                  <c:v>7.4333333333333327</c:v>
                </c:pt>
                <c:pt idx="447">
                  <c:v>7.45</c:v>
                </c:pt>
                <c:pt idx="448">
                  <c:v>7.4666666666666668</c:v>
                </c:pt>
                <c:pt idx="449">
                  <c:v>7.4833333333333343</c:v>
                </c:pt>
                <c:pt idx="450">
                  <c:v>7.5</c:v>
                </c:pt>
                <c:pt idx="451">
                  <c:v>7.5166666666666657</c:v>
                </c:pt>
                <c:pt idx="452">
                  <c:v>7.5333333333333332</c:v>
                </c:pt>
                <c:pt idx="453">
                  <c:v>7.55</c:v>
                </c:pt>
                <c:pt idx="454">
                  <c:v>7.5666666666666673</c:v>
                </c:pt>
                <c:pt idx="455">
                  <c:v>7.583333333333333</c:v>
                </c:pt>
                <c:pt idx="456">
                  <c:v>7.5999999999999988</c:v>
                </c:pt>
                <c:pt idx="457">
                  <c:v>7.6166666666666663</c:v>
                </c:pt>
                <c:pt idx="458">
                  <c:v>7.6333333333333329</c:v>
                </c:pt>
                <c:pt idx="459">
                  <c:v>7.65</c:v>
                </c:pt>
                <c:pt idx="460">
                  <c:v>7.6666666666666679</c:v>
                </c:pt>
                <c:pt idx="461">
                  <c:v>7.6833333333333336</c:v>
                </c:pt>
                <c:pt idx="462">
                  <c:v>7.6999999999999993</c:v>
                </c:pt>
                <c:pt idx="463">
                  <c:v>7.7166666666666668</c:v>
                </c:pt>
                <c:pt idx="464">
                  <c:v>7.7333333333333334</c:v>
                </c:pt>
                <c:pt idx="465">
                  <c:v>7.7500000000000009</c:v>
                </c:pt>
                <c:pt idx="466">
                  <c:v>7.7666666666666666</c:v>
                </c:pt>
                <c:pt idx="467">
                  <c:v>7.7833333333333323</c:v>
                </c:pt>
                <c:pt idx="468">
                  <c:v>7.8000000000000007</c:v>
                </c:pt>
                <c:pt idx="469">
                  <c:v>7.8166666666666664</c:v>
                </c:pt>
                <c:pt idx="470">
                  <c:v>7.8333333333333339</c:v>
                </c:pt>
                <c:pt idx="471">
                  <c:v>7.85</c:v>
                </c:pt>
                <c:pt idx="472">
                  <c:v>7.8666666666666671</c:v>
                </c:pt>
                <c:pt idx="473">
                  <c:v>7.8833333333333329</c:v>
                </c:pt>
                <c:pt idx="474">
                  <c:v>7.9000000000000012</c:v>
                </c:pt>
                <c:pt idx="475">
                  <c:v>7.916666666666667</c:v>
                </c:pt>
                <c:pt idx="476">
                  <c:v>7.9333333333333327</c:v>
                </c:pt>
                <c:pt idx="477">
                  <c:v>7.95</c:v>
                </c:pt>
                <c:pt idx="478">
                  <c:v>7.9666666666666668</c:v>
                </c:pt>
                <c:pt idx="479">
                  <c:v>7.9833333333333343</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11.266666666666669</c:v>
                </c:pt>
                <c:pt idx="677">
                  <c:v>11.283333333333335</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11.433333333333332</c:v>
                </c:pt>
                <c:pt idx="687">
                  <c:v>11.449999999999998</c:v>
                </c:pt>
                <c:pt idx="688">
                  <c:v>11.466666666666667</c:v>
                </c:pt>
                <c:pt idx="689">
                  <c:v>11.483333333333333</c:v>
                </c:pt>
                <c:pt idx="690">
                  <c:v>11.500000000000002</c:v>
                </c:pt>
                <c:pt idx="691">
                  <c:v>11.516666666666669</c:v>
                </c:pt>
                <c:pt idx="692">
                  <c:v>11.533333333333335</c:v>
                </c:pt>
                <c:pt idx="693">
                  <c:v>11.55</c:v>
                </c:pt>
                <c:pt idx="694">
                  <c:v>11.566666666666666</c:v>
                </c:pt>
                <c:pt idx="695">
                  <c:v>11.583333333333334</c:v>
                </c:pt>
                <c:pt idx="696">
                  <c:v>11.6</c:v>
                </c:pt>
                <c:pt idx="697">
                  <c:v>11.616666666666667</c:v>
                </c:pt>
                <c:pt idx="698">
                  <c:v>11.633333333333333</c:v>
                </c:pt>
                <c:pt idx="699">
                  <c:v>11.649999999999999</c:v>
                </c:pt>
                <c:pt idx="700">
                  <c:v>11.666666666666664</c:v>
                </c:pt>
                <c:pt idx="701">
                  <c:v>11.683333333333332</c:v>
                </c:pt>
                <c:pt idx="702">
                  <c:v>11.699999999999998</c:v>
                </c:pt>
                <c:pt idx="703">
                  <c:v>11.716666666666667</c:v>
                </c:pt>
                <c:pt idx="704">
                  <c:v>11.733333333333333</c:v>
                </c:pt>
                <c:pt idx="705">
                  <c:v>11.750000000000002</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11.899999999999999</c:v>
                </c:pt>
                <c:pt idx="715">
                  <c:v>11.916666666666664</c:v>
                </c:pt>
                <c:pt idx="716">
                  <c:v>11.933333333333334</c:v>
                </c:pt>
                <c:pt idx="717">
                  <c:v>11.95</c:v>
                </c:pt>
                <c:pt idx="718">
                  <c:v>11.966666666666669</c:v>
                </c:pt>
                <c:pt idx="719">
                  <c:v>11.983333333333334</c:v>
                </c:pt>
                <c:pt idx="720">
                  <c:v>12</c:v>
                </c:pt>
                <c:pt idx="721">
                  <c:v>12.016666666666667</c:v>
                </c:pt>
                <c:pt idx="722">
                  <c:v>12.033333333333333</c:v>
                </c:pt>
                <c:pt idx="723">
                  <c:v>12.05</c:v>
                </c:pt>
                <c:pt idx="724">
                  <c:v>12.066666666666666</c:v>
                </c:pt>
                <c:pt idx="725">
                  <c:v>12.083333333333334</c:v>
                </c:pt>
                <c:pt idx="726">
                  <c:v>12.1</c:v>
                </c:pt>
                <c:pt idx="727">
                  <c:v>12.116666666666665</c:v>
                </c:pt>
                <c:pt idx="728">
                  <c:v>12.133333333333331</c:v>
                </c:pt>
                <c:pt idx="729">
                  <c:v>12.15</c:v>
                </c:pt>
                <c:pt idx="730">
                  <c:v>12.166666666666666</c:v>
                </c:pt>
                <c:pt idx="731">
                  <c:v>12.183333333333335</c:v>
                </c:pt>
                <c:pt idx="732">
                  <c:v>12.2</c:v>
                </c:pt>
                <c:pt idx="733">
                  <c:v>12.216666666666669</c:v>
                </c:pt>
                <c:pt idx="734">
                  <c:v>12.233333333333334</c:v>
                </c:pt>
                <c:pt idx="735">
                  <c:v>12.25</c:v>
                </c:pt>
                <c:pt idx="736">
                  <c:v>12.266666666666667</c:v>
                </c:pt>
                <c:pt idx="737">
                  <c:v>12.283333333333333</c:v>
                </c:pt>
                <c:pt idx="738">
                  <c:v>12.3</c:v>
                </c:pt>
                <c:pt idx="739">
                  <c:v>12.316666666666666</c:v>
                </c:pt>
                <c:pt idx="740">
                  <c:v>12.333333333333332</c:v>
                </c:pt>
                <c:pt idx="741">
                  <c:v>12.349999999999998</c:v>
                </c:pt>
                <c:pt idx="742">
                  <c:v>12.366666666666665</c:v>
                </c:pt>
                <c:pt idx="743">
                  <c:v>12.383333333333331</c:v>
                </c:pt>
                <c:pt idx="744">
                  <c:v>12.4</c:v>
                </c:pt>
                <c:pt idx="745">
                  <c:v>12.416666666666666</c:v>
                </c:pt>
                <c:pt idx="746">
                  <c:v>12.433333333333335</c:v>
                </c:pt>
                <c:pt idx="747">
                  <c:v>12.450000000000001</c:v>
                </c:pt>
                <c:pt idx="748">
                  <c:v>12.466666666666667</c:v>
                </c:pt>
                <c:pt idx="749">
                  <c:v>12.483333333333333</c:v>
                </c:pt>
                <c:pt idx="750">
                  <c:v>12.5</c:v>
                </c:pt>
                <c:pt idx="751">
                  <c:v>12.516666666666667</c:v>
                </c:pt>
                <c:pt idx="752">
                  <c:v>12.533333333333333</c:v>
                </c:pt>
                <c:pt idx="753">
                  <c:v>12.55</c:v>
                </c:pt>
                <c:pt idx="754">
                  <c:v>12.566666666666666</c:v>
                </c:pt>
                <c:pt idx="755">
                  <c:v>12.583333333333332</c:v>
                </c:pt>
                <c:pt idx="756">
                  <c:v>12.599999999999998</c:v>
                </c:pt>
                <c:pt idx="757">
                  <c:v>12.616666666666667</c:v>
                </c:pt>
                <c:pt idx="758">
                  <c:v>12.633333333333333</c:v>
                </c:pt>
                <c:pt idx="759">
                  <c:v>12.650000000000002</c:v>
                </c:pt>
                <c:pt idx="760">
                  <c:v>12.666666666666668</c:v>
                </c:pt>
                <c:pt idx="761">
                  <c:v>12.683333333333334</c:v>
                </c:pt>
                <c:pt idx="762">
                  <c:v>12.7</c:v>
                </c:pt>
                <c:pt idx="763">
                  <c:v>12.716666666666667</c:v>
                </c:pt>
                <c:pt idx="764">
                  <c:v>12.733333333333333</c:v>
                </c:pt>
                <c:pt idx="765">
                  <c:v>12.75</c:v>
                </c:pt>
                <c:pt idx="766">
                  <c:v>12.766666666666667</c:v>
                </c:pt>
                <c:pt idx="767">
                  <c:v>12.783333333333333</c:v>
                </c:pt>
                <c:pt idx="768">
                  <c:v>12.799999999999999</c:v>
                </c:pt>
                <c:pt idx="769">
                  <c:v>12.816666666666665</c:v>
                </c:pt>
                <c:pt idx="770">
                  <c:v>12.833333333333334</c:v>
                </c:pt>
                <c:pt idx="771">
                  <c:v>12.85</c:v>
                </c:pt>
                <c:pt idx="772">
                  <c:v>12.866666666666669</c:v>
                </c:pt>
                <c:pt idx="773">
                  <c:v>12.883333333333333</c:v>
                </c:pt>
                <c:pt idx="774">
                  <c:v>12.900000000000002</c:v>
                </c:pt>
                <c:pt idx="775">
                  <c:v>12.916666666666668</c:v>
                </c:pt>
                <c:pt idx="776">
                  <c:v>12.933333333333334</c:v>
                </c:pt>
                <c:pt idx="777">
                  <c:v>12.95</c:v>
                </c:pt>
                <c:pt idx="778">
                  <c:v>12.966666666666667</c:v>
                </c:pt>
                <c:pt idx="779">
                  <c:v>12.983333333333333</c:v>
                </c:pt>
                <c:pt idx="780">
                  <c:v>13</c:v>
                </c:pt>
                <c:pt idx="781">
                  <c:v>13.016666666666666</c:v>
                </c:pt>
                <c:pt idx="782">
                  <c:v>13.033333333333331</c:v>
                </c:pt>
                <c:pt idx="783">
                  <c:v>13.049999999999999</c:v>
                </c:pt>
                <c:pt idx="784">
                  <c:v>13.066666666666665</c:v>
                </c:pt>
                <c:pt idx="785">
                  <c:v>13.083333333333334</c:v>
                </c:pt>
                <c:pt idx="786">
                  <c:v>13.1</c:v>
                </c:pt>
                <c:pt idx="787">
                  <c:v>13.116666666666669</c:v>
                </c:pt>
                <c:pt idx="788">
                  <c:v>13.133333333333335</c:v>
                </c:pt>
                <c:pt idx="789">
                  <c:v>13.15</c:v>
                </c:pt>
                <c:pt idx="790">
                  <c:v>13.166666666666666</c:v>
                </c:pt>
                <c:pt idx="791">
                  <c:v>13.183333333333334</c:v>
                </c:pt>
                <c:pt idx="792">
                  <c:v>13.2</c:v>
                </c:pt>
                <c:pt idx="793">
                  <c:v>13.216666666666667</c:v>
                </c:pt>
                <c:pt idx="794">
                  <c:v>13.233333333333333</c:v>
                </c:pt>
                <c:pt idx="795">
                  <c:v>13.25</c:v>
                </c:pt>
                <c:pt idx="796">
                  <c:v>13.266666666666666</c:v>
                </c:pt>
                <c:pt idx="797">
                  <c:v>13.283333333333331</c:v>
                </c:pt>
                <c:pt idx="798">
                  <c:v>13.3</c:v>
                </c:pt>
                <c:pt idx="799">
                  <c:v>13.316666666666666</c:v>
                </c:pt>
                <c:pt idx="800">
                  <c:v>13.333333333333336</c:v>
                </c:pt>
                <c:pt idx="801">
                  <c:v>13.350000000000001</c:v>
                </c:pt>
                <c:pt idx="802">
                  <c:v>13.366666666666667</c:v>
                </c:pt>
                <c:pt idx="803">
                  <c:v>13.383333333333333</c:v>
                </c:pt>
                <c:pt idx="804">
                  <c:v>13.4</c:v>
                </c:pt>
                <c:pt idx="805">
                  <c:v>13.416666666666666</c:v>
                </c:pt>
                <c:pt idx="806">
                  <c:v>13.433333333333334</c:v>
                </c:pt>
                <c:pt idx="807">
                  <c:v>13.45</c:v>
                </c:pt>
              </c:numCache>
            </c:numRef>
          </c:xVal>
          <c:yVal>
            <c:numRef>
              <c:f>'[In Lab Data.xlsx]Trial 1'!$F$2:$F$809</c:f>
              <c:numCache>
                <c:formatCode>General</c:formatCode>
                <c:ptCount val="808"/>
                <c:pt idx="0">
                  <c:v>17.266332132000031</c:v>
                </c:pt>
                <c:pt idx="1">
                  <c:v>15.250465944000007</c:v>
                </c:pt>
                <c:pt idx="2">
                  <c:v>11.36481082799998</c:v>
                </c:pt>
                <c:pt idx="3">
                  <c:v>9.1736519280000017</c:v>
                </c:pt>
                <c:pt idx="4">
                  <c:v>7.0701393839999733</c:v>
                </c:pt>
                <c:pt idx="5">
                  <c:v>4.1193787320000004</c:v>
                </c:pt>
                <c:pt idx="6">
                  <c:v>8.7354201479999851</c:v>
                </c:pt>
                <c:pt idx="7">
                  <c:v>20.859832728000011</c:v>
                </c:pt>
                <c:pt idx="8">
                  <c:v>35.058542399999979</c:v>
                </c:pt>
                <c:pt idx="9">
                  <c:v>48.585296675999956</c:v>
                </c:pt>
                <c:pt idx="10">
                  <c:v>61.294018296000019</c:v>
                </c:pt>
                <c:pt idx="11">
                  <c:v>73.856662655999955</c:v>
                </c:pt>
                <c:pt idx="12">
                  <c:v>83.439330912000045</c:v>
                </c:pt>
                <c:pt idx="13">
                  <c:v>84.783241704000034</c:v>
                </c:pt>
                <c:pt idx="14">
                  <c:v>83.760700884000016</c:v>
                </c:pt>
                <c:pt idx="15">
                  <c:v>82.183066476000022</c:v>
                </c:pt>
                <c:pt idx="16">
                  <c:v>80.34249299999999</c:v>
                </c:pt>
                <c:pt idx="17">
                  <c:v>79.72896850799998</c:v>
                </c:pt>
                <c:pt idx="18">
                  <c:v>79.495244892000002</c:v>
                </c:pt>
                <c:pt idx="19">
                  <c:v>80.663862971999976</c:v>
                </c:pt>
                <c:pt idx="20">
                  <c:v>81.42346472399997</c:v>
                </c:pt>
                <c:pt idx="21">
                  <c:v>81.978558311999919</c:v>
                </c:pt>
                <c:pt idx="22">
                  <c:v>82.124635572000003</c:v>
                </c:pt>
                <c:pt idx="23">
                  <c:v>83.497761815999908</c:v>
                </c:pt>
                <c:pt idx="24">
                  <c:v>83.819131787999993</c:v>
                </c:pt>
                <c:pt idx="25">
                  <c:v>84.023639951999925</c:v>
                </c:pt>
                <c:pt idx="26">
                  <c:v>84.286579020000048</c:v>
                </c:pt>
                <c:pt idx="27">
                  <c:v>84.841672607999996</c:v>
                </c:pt>
                <c:pt idx="28">
                  <c:v>85.279904388000006</c:v>
                </c:pt>
                <c:pt idx="29">
                  <c:v>85.71813616799993</c:v>
                </c:pt>
                <c:pt idx="30">
                  <c:v>86.214798852000015</c:v>
                </c:pt>
                <c:pt idx="31">
                  <c:v>86.653030632000025</c:v>
                </c:pt>
                <c:pt idx="32">
                  <c:v>87.617140548000066</c:v>
                </c:pt>
                <c:pt idx="33">
                  <c:v>88.990266791999986</c:v>
                </c:pt>
                <c:pt idx="34">
                  <c:v>90.597116651999968</c:v>
                </c:pt>
                <c:pt idx="35">
                  <c:v>91.122994787999986</c:v>
                </c:pt>
                <c:pt idx="36">
                  <c:v>91.970242895999988</c:v>
                </c:pt>
                <c:pt idx="37">
                  <c:v>92.262397415999928</c:v>
                </c:pt>
                <c:pt idx="38">
                  <c:v>92.145535607999989</c:v>
                </c:pt>
                <c:pt idx="39">
                  <c:v>91.736519279999911</c:v>
                </c:pt>
                <c:pt idx="40">
                  <c:v>91.385933855999994</c:v>
                </c:pt>
                <c:pt idx="41">
                  <c:v>90.217315776000021</c:v>
                </c:pt>
                <c:pt idx="42">
                  <c:v>88.376742299999961</c:v>
                </c:pt>
                <c:pt idx="43">
                  <c:v>87.003616056000041</c:v>
                </c:pt>
                <c:pt idx="44">
                  <c:v>86.18558339999997</c:v>
                </c:pt>
                <c:pt idx="45">
                  <c:v>86.302445208000009</c:v>
                </c:pt>
                <c:pt idx="46">
                  <c:v>86.097937043999977</c:v>
                </c:pt>
                <c:pt idx="47">
                  <c:v>85.951859784000007</c:v>
                </c:pt>
                <c:pt idx="48">
                  <c:v>85.747351619999961</c:v>
                </c:pt>
                <c:pt idx="49">
                  <c:v>85.484412551999952</c:v>
                </c:pt>
                <c:pt idx="50">
                  <c:v>84.929318964000004</c:v>
                </c:pt>
                <c:pt idx="51">
                  <c:v>84.169717212000009</c:v>
                </c:pt>
                <c:pt idx="52">
                  <c:v>83.439330912000045</c:v>
                </c:pt>
                <c:pt idx="53">
                  <c:v>82.533651899999981</c:v>
                </c:pt>
                <c:pt idx="54">
                  <c:v>82.066204668000026</c:v>
                </c:pt>
                <c:pt idx="55">
                  <c:v>81.627972888000016</c:v>
                </c:pt>
                <c:pt idx="56">
                  <c:v>81.131310203999917</c:v>
                </c:pt>
                <c:pt idx="57">
                  <c:v>80.722293875999938</c:v>
                </c:pt>
                <c:pt idx="58">
                  <c:v>80.371708451999936</c:v>
                </c:pt>
                <c:pt idx="59">
                  <c:v>80.284062096000028</c:v>
                </c:pt>
                <c:pt idx="60">
                  <c:v>80.780724780000014</c:v>
                </c:pt>
                <c:pt idx="61">
                  <c:v>79.933476672000012</c:v>
                </c:pt>
                <c:pt idx="62">
                  <c:v>78.589565879999938</c:v>
                </c:pt>
                <c:pt idx="63">
                  <c:v>77.888395032000005</c:v>
                </c:pt>
                <c:pt idx="64">
                  <c:v>76.573699692000062</c:v>
                </c:pt>
                <c:pt idx="65">
                  <c:v>75.551158872000059</c:v>
                </c:pt>
                <c:pt idx="66">
                  <c:v>74.791557119999965</c:v>
                </c:pt>
                <c:pt idx="67">
                  <c:v>74.440971695999949</c:v>
                </c:pt>
                <c:pt idx="68">
                  <c:v>73.564508136000015</c:v>
                </c:pt>
                <c:pt idx="69">
                  <c:v>73.915093560000031</c:v>
                </c:pt>
                <c:pt idx="70">
                  <c:v>74.148817176000009</c:v>
                </c:pt>
                <c:pt idx="71">
                  <c:v>74.791557119999965</c:v>
                </c:pt>
                <c:pt idx="72">
                  <c:v>75.054496188000073</c:v>
                </c:pt>
                <c:pt idx="73">
                  <c:v>76.135467911999939</c:v>
                </c:pt>
                <c:pt idx="74">
                  <c:v>76.544484239999917</c:v>
                </c:pt>
                <c:pt idx="75">
                  <c:v>76.515268787999986</c:v>
                </c:pt>
                <c:pt idx="76">
                  <c:v>76.252329719999977</c:v>
                </c:pt>
                <c:pt idx="77">
                  <c:v>75.200573447999943</c:v>
                </c:pt>
                <c:pt idx="78">
                  <c:v>73.769016300000061</c:v>
                </c:pt>
                <c:pt idx="79">
                  <c:v>74.148817176000009</c:v>
                </c:pt>
                <c:pt idx="80">
                  <c:v>73.856662655999955</c:v>
                </c:pt>
                <c:pt idx="81">
                  <c:v>74.148817176000009</c:v>
                </c:pt>
                <c:pt idx="82">
                  <c:v>73.389215424000014</c:v>
                </c:pt>
                <c:pt idx="83">
                  <c:v>72.95098364399999</c:v>
                </c:pt>
                <c:pt idx="84">
                  <c:v>72.074520084000071</c:v>
                </c:pt>
                <c:pt idx="85">
                  <c:v>73.301569068000006</c:v>
                </c:pt>
                <c:pt idx="86">
                  <c:v>73.09706090399996</c:v>
                </c:pt>
                <c:pt idx="87">
                  <c:v>72.863337287999997</c:v>
                </c:pt>
                <c:pt idx="88">
                  <c:v>72.337459151999965</c:v>
                </c:pt>
                <c:pt idx="89">
                  <c:v>71.840796468000093</c:v>
                </c:pt>
                <c:pt idx="90">
                  <c:v>71.285702880000031</c:v>
                </c:pt>
                <c:pt idx="91">
                  <c:v>70.555316579999968</c:v>
                </c:pt>
                <c:pt idx="92">
                  <c:v>70.204731156000065</c:v>
                </c:pt>
                <c:pt idx="93">
                  <c:v>70.02943844399995</c:v>
                </c:pt>
                <c:pt idx="94">
                  <c:v>69.620422115999972</c:v>
                </c:pt>
                <c:pt idx="95">
                  <c:v>69.211405787999993</c:v>
                </c:pt>
                <c:pt idx="96">
                  <c:v>68.685527652000076</c:v>
                </c:pt>
                <c:pt idx="97">
                  <c:v>68.130434064000013</c:v>
                </c:pt>
                <c:pt idx="98">
                  <c:v>68.364157679999991</c:v>
                </c:pt>
                <c:pt idx="99">
                  <c:v>68.013572255999975</c:v>
                </c:pt>
                <c:pt idx="100">
                  <c:v>67.838279543999974</c:v>
                </c:pt>
                <c:pt idx="101">
                  <c:v>67.89671044800005</c:v>
                </c:pt>
                <c:pt idx="102">
                  <c:v>68.04278770800002</c:v>
                </c:pt>
                <c:pt idx="103">
                  <c:v>67.925925899999982</c:v>
                </c:pt>
                <c:pt idx="104">
                  <c:v>68.130434064000013</c:v>
                </c:pt>
                <c:pt idx="105">
                  <c:v>67.721417736000035</c:v>
                </c:pt>
                <c:pt idx="106">
                  <c:v>68.247295871999953</c:v>
                </c:pt>
                <c:pt idx="107">
                  <c:v>68.218080419999922</c:v>
                </c:pt>
                <c:pt idx="108">
                  <c:v>68.422588584000067</c:v>
                </c:pt>
                <c:pt idx="109">
                  <c:v>68.04278770800002</c:v>
                </c:pt>
                <c:pt idx="110">
                  <c:v>68.072003159999952</c:v>
                </c:pt>
                <c:pt idx="111">
                  <c:v>68.101218611999982</c:v>
                </c:pt>
                <c:pt idx="112">
                  <c:v>67.721417735999935</c:v>
                </c:pt>
                <c:pt idx="113">
                  <c:v>68.013572255999975</c:v>
                </c:pt>
                <c:pt idx="114">
                  <c:v>67.633771380000042</c:v>
                </c:pt>
                <c:pt idx="115">
                  <c:v>67.312401407999957</c:v>
                </c:pt>
                <c:pt idx="116">
                  <c:v>67.195539600000018</c:v>
                </c:pt>
                <c:pt idx="117">
                  <c:v>66.611230560000024</c:v>
                </c:pt>
                <c:pt idx="118">
                  <c:v>66.552799656000062</c:v>
                </c:pt>
                <c:pt idx="119">
                  <c:v>66.114567875999938</c:v>
                </c:pt>
                <c:pt idx="120">
                  <c:v>64.215563496000016</c:v>
                </c:pt>
                <c:pt idx="121">
                  <c:v>62.374990019999942</c:v>
                </c:pt>
                <c:pt idx="122">
                  <c:v>61.878327335999955</c:v>
                </c:pt>
                <c:pt idx="123">
                  <c:v>61.060294680000098</c:v>
                </c:pt>
                <c:pt idx="124">
                  <c:v>60.359123831999966</c:v>
                </c:pt>
                <c:pt idx="125">
                  <c:v>59.541091176000009</c:v>
                </c:pt>
                <c:pt idx="126">
                  <c:v>58.985997588000053</c:v>
                </c:pt>
                <c:pt idx="127">
                  <c:v>58.664627615999976</c:v>
                </c:pt>
                <c:pt idx="128">
                  <c:v>58.25561128799999</c:v>
                </c:pt>
                <c:pt idx="129">
                  <c:v>57.758948604000004</c:v>
                </c:pt>
                <c:pt idx="130">
                  <c:v>56.882485043999971</c:v>
                </c:pt>
                <c:pt idx="131">
                  <c:v>55.830728772000036</c:v>
                </c:pt>
                <c:pt idx="132">
                  <c:v>54.808187951999933</c:v>
                </c:pt>
                <c:pt idx="133">
                  <c:v>53.405846256000082</c:v>
                </c:pt>
                <c:pt idx="134">
                  <c:v>52.441736340000048</c:v>
                </c:pt>
                <c:pt idx="135">
                  <c:v>51.302333712000006</c:v>
                </c:pt>
                <c:pt idx="136">
                  <c:v>50.425870151999973</c:v>
                </c:pt>
                <c:pt idx="137">
                  <c:v>49.374113880000039</c:v>
                </c:pt>
                <c:pt idx="138">
                  <c:v>48.351573060000028</c:v>
                </c:pt>
                <c:pt idx="139">
                  <c:v>47.825694924000011</c:v>
                </c:pt>
                <c:pt idx="140">
                  <c:v>46.803154104000008</c:v>
                </c:pt>
                <c:pt idx="141">
                  <c:v>45.839044187999974</c:v>
                </c:pt>
                <c:pt idx="142">
                  <c:v>44.991796079999972</c:v>
                </c:pt>
                <c:pt idx="143">
                  <c:v>43.852393452000037</c:v>
                </c:pt>
                <c:pt idx="144">
                  <c:v>42.800637179999995</c:v>
                </c:pt>
                <c:pt idx="145">
                  <c:v>41.924173619999962</c:v>
                </c:pt>
                <c:pt idx="146">
                  <c:v>40.843201895999989</c:v>
                </c:pt>
                <c:pt idx="147">
                  <c:v>39.966738335999956</c:v>
                </c:pt>
                <c:pt idx="148">
                  <c:v>39.17792113200003</c:v>
                </c:pt>
                <c:pt idx="149">
                  <c:v>38.476750284000005</c:v>
                </c:pt>
                <c:pt idx="150">
                  <c:v>38.213811215999996</c:v>
                </c:pt>
                <c:pt idx="151">
                  <c:v>37.483424915999933</c:v>
                </c:pt>
                <c:pt idx="152">
                  <c:v>37.62950217600001</c:v>
                </c:pt>
                <c:pt idx="153">
                  <c:v>37.71714853200001</c:v>
                </c:pt>
                <c:pt idx="154">
                  <c:v>38.126164859999989</c:v>
                </c:pt>
                <c:pt idx="155">
                  <c:v>38.155380312000027</c:v>
                </c:pt>
                <c:pt idx="156">
                  <c:v>37.892441244000018</c:v>
                </c:pt>
                <c:pt idx="157">
                  <c:v>37.892441244000018</c:v>
                </c:pt>
                <c:pt idx="158">
                  <c:v>37.541855820000002</c:v>
                </c:pt>
                <c:pt idx="159">
                  <c:v>37.249701300000062</c:v>
                </c:pt>
                <c:pt idx="160">
                  <c:v>36.753038615999976</c:v>
                </c:pt>
                <c:pt idx="161">
                  <c:v>36.46088409599993</c:v>
                </c:pt>
                <c:pt idx="162">
                  <c:v>35.96422141200005</c:v>
                </c:pt>
                <c:pt idx="163">
                  <c:v>35.496774179999996</c:v>
                </c:pt>
                <c:pt idx="164">
                  <c:v>35.438343276000026</c:v>
                </c:pt>
                <c:pt idx="165">
                  <c:v>35.263050563999919</c:v>
                </c:pt>
                <c:pt idx="166">
                  <c:v>34.854034236000039</c:v>
                </c:pt>
                <c:pt idx="167">
                  <c:v>35.233835111999987</c:v>
                </c:pt>
                <c:pt idx="168">
                  <c:v>34.649526072</c:v>
                </c:pt>
                <c:pt idx="169">
                  <c:v>34.854034235999933</c:v>
                </c:pt>
                <c:pt idx="170">
                  <c:v>34.298940647999984</c:v>
                </c:pt>
                <c:pt idx="171">
                  <c:v>34.532664264000061</c:v>
                </c:pt>
                <c:pt idx="172">
                  <c:v>34.766387879999932</c:v>
                </c:pt>
                <c:pt idx="173">
                  <c:v>33.68541615599996</c:v>
                </c:pt>
                <c:pt idx="174">
                  <c:v>33.510123443999952</c:v>
                </c:pt>
                <c:pt idx="175">
                  <c:v>33.802277963999998</c:v>
                </c:pt>
                <c:pt idx="176">
                  <c:v>33.597769799999959</c:v>
                </c:pt>
                <c:pt idx="177">
                  <c:v>33.247184375999943</c:v>
                </c:pt>
                <c:pt idx="178">
                  <c:v>32.955029856000003</c:v>
                </c:pt>
                <c:pt idx="179">
                  <c:v>32.779737143999995</c:v>
                </c:pt>
                <c:pt idx="180">
                  <c:v>32.546013527999918</c:v>
                </c:pt>
                <c:pt idx="181">
                  <c:v>32.633659884000025</c:v>
                </c:pt>
                <c:pt idx="182">
                  <c:v>32.07856629599997</c:v>
                </c:pt>
                <c:pt idx="183">
                  <c:v>31.611119064000022</c:v>
                </c:pt>
                <c:pt idx="184">
                  <c:v>31.58190361200009</c:v>
                </c:pt>
                <c:pt idx="185">
                  <c:v>31.611119064000022</c:v>
                </c:pt>
                <c:pt idx="186">
                  <c:v>31.143671832000074</c:v>
                </c:pt>
                <c:pt idx="187">
                  <c:v>30.968379119999963</c:v>
                </c:pt>
                <c:pt idx="188">
                  <c:v>31.114456380000036</c:v>
                </c:pt>
                <c:pt idx="189">
                  <c:v>31.786411776000026</c:v>
                </c:pt>
                <c:pt idx="190">
                  <c:v>31.903273583999962</c:v>
                </c:pt>
                <c:pt idx="191">
                  <c:v>32.16621265199997</c:v>
                </c:pt>
                <c:pt idx="192">
                  <c:v>31.640334515999953</c:v>
                </c:pt>
                <c:pt idx="193">
                  <c:v>31.903273583999962</c:v>
                </c:pt>
                <c:pt idx="194">
                  <c:v>32.020135392</c:v>
                </c:pt>
                <c:pt idx="195">
                  <c:v>32.195428104000008</c:v>
                </c:pt>
                <c:pt idx="196">
                  <c:v>32.020135392</c:v>
                </c:pt>
                <c:pt idx="197">
                  <c:v>32.546013528000024</c:v>
                </c:pt>
                <c:pt idx="198">
                  <c:v>32.808952596000033</c:v>
                </c:pt>
                <c:pt idx="199">
                  <c:v>32.341505364000085</c:v>
                </c:pt>
                <c:pt idx="200">
                  <c:v>32.458367172000017</c:v>
                </c:pt>
                <c:pt idx="201">
                  <c:v>32.283074460000009</c:v>
                </c:pt>
                <c:pt idx="202">
                  <c:v>32.955029856000003</c:v>
                </c:pt>
                <c:pt idx="203">
                  <c:v>33.364046183999982</c:v>
                </c:pt>
                <c:pt idx="204">
                  <c:v>33.860708868000074</c:v>
                </c:pt>
                <c:pt idx="205">
                  <c:v>34.854034236000039</c:v>
                </c:pt>
                <c:pt idx="206">
                  <c:v>35.409127823999988</c:v>
                </c:pt>
                <c:pt idx="207">
                  <c:v>35.818144151999974</c:v>
                </c:pt>
                <c:pt idx="208">
                  <c:v>36.139514124000051</c:v>
                </c:pt>
                <c:pt idx="209">
                  <c:v>36.957546780000015</c:v>
                </c:pt>
                <c:pt idx="210">
                  <c:v>37.512640368000071</c:v>
                </c:pt>
                <c:pt idx="211">
                  <c:v>38.00930305199995</c:v>
                </c:pt>
                <c:pt idx="212">
                  <c:v>38.827335708000014</c:v>
                </c:pt>
                <c:pt idx="213">
                  <c:v>39.499291104000008</c:v>
                </c:pt>
                <c:pt idx="214">
                  <c:v>39.586937460000009</c:v>
                </c:pt>
                <c:pt idx="215">
                  <c:v>39.849876528000024</c:v>
                </c:pt>
                <c:pt idx="216">
                  <c:v>40.142031047999964</c:v>
                </c:pt>
                <c:pt idx="217">
                  <c:v>40.960063704000028</c:v>
                </c:pt>
                <c:pt idx="218">
                  <c:v>40.872417348000027</c:v>
                </c:pt>
                <c:pt idx="219">
                  <c:v>41.544372744000015</c:v>
                </c:pt>
                <c:pt idx="220">
                  <c:v>42.011819975999963</c:v>
                </c:pt>
                <c:pt idx="221">
                  <c:v>42.566913564000018</c:v>
                </c:pt>
                <c:pt idx="222">
                  <c:v>43.297299863999982</c:v>
                </c:pt>
                <c:pt idx="223">
                  <c:v>43.501808028000021</c:v>
                </c:pt>
                <c:pt idx="224">
                  <c:v>43.764747096000029</c:v>
                </c:pt>
                <c:pt idx="225">
                  <c:v>44.056901615999976</c:v>
                </c:pt>
                <c:pt idx="226">
                  <c:v>44.758072464000001</c:v>
                </c:pt>
                <c:pt idx="227">
                  <c:v>44.524348848000024</c:v>
                </c:pt>
                <c:pt idx="228">
                  <c:v>45.079442435999979</c:v>
                </c:pt>
                <c:pt idx="229">
                  <c:v>45.488458764000065</c:v>
                </c:pt>
                <c:pt idx="230">
                  <c:v>46.510999584000068</c:v>
                </c:pt>
                <c:pt idx="231">
                  <c:v>47.212170431999986</c:v>
                </c:pt>
                <c:pt idx="232">
                  <c:v>47.591971307999934</c:v>
                </c:pt>
                <c:pt idx="233">
                  <c:v>49.286467524000031</c:v>
                </c:pt>
                <c:pt idx="234">
                  <c:v>50.075284728000064</c:v>
                </c:pt>
                <c:pt idx="235">
                  <c:v>50.65959376800005</c:v>
                </c:pt>
                <c:pt idx="236">
                  <c:v>51.214687355999999</c:v>
                </c:pt>
                <c:pt idx="237">
                  <c:v>51.565272780000015</c:v>
                </c:pt>
                <c:pt idx="238">
                  <c:v>51.594488232000053</c:v>
                </c:pt>
                <c:pt idx="239">
                  <c:v>52.441736339999942</c:v>
                </c:pt>
                <c:pt idx="240">
                  <c:v>52.850752667999927</c:v>
                </c:pt>
                <c:pt idx="241">
                  <c:v>53.376630804000051</c:v>
                </c:pt>
                <c:pt idx="242">
                  <c:v>53.87329348800003</c:v>
                </c:pt>
                <c:pt idx="243">
                  <c:v>54.07780165199997</c:v>
                </c:pt>
                <c:pt idx="244">
                  <c:v>53.698000776000029</c:v>
                </c:pt>
                <c:pt idx="245">
                  <c:v>54.516033431999986</c:v>
                </c:pt>
                <c:pt idx="246">
                  <c:v>54.545248884000024</c:v>
                </c:pt>
                <c:pt idx="247">
                  <c:v>54.428387075999986</c:v>
                </c:pt>
                <c:pt idx="248">
                  <c:v>54.223878912000046</c:v>
                </c:pt>
                <c:pt idx="249">
                  <c:v>53.376630804000051</c:v>
                </c:pt>
                <c:pt idx="250">
                  <c:v>53.055260832000073</c:v>
                </c:pt>
                <c:pt idx="251">
                  <c:v>52.821537215999996</c:v>
                </c:pt>
                <c:pt idx="252">
                  <c:v>52.967614475999966</c:v>
                </c:pt>
                <c:pt idx="253">
                  <c:v>52.763106312000026</c:v>
                </c:pt>
                <c:pt idx="254">
                  <c:v>52.850752668000027</c:v>
                </c:pt>
                <c:pt idx="255">
                  <c:v>52.879968119999958</c:v>
                </c:pt>
                <c:pt idx="256">
                  <c:v>53.493492611999983</c:v>
                </c:pt>
                <c:pt idx="257">
                  <c:v>54.107017104000008</c:v>
                </c:pt>
                <c:pt idx="258">
                  <c:v>55.217204280000011</c:v>
                </c:pt>
                <c:pt idx="259">
                  <c:v>56.006021484000044</c:v>
                </c:pt>
                <c:pt idx="260">
                  <c:v>57.320716823999987</c:v>
                </c:pt>
                <c:pt idx="261">
                  <c:v>57.934241316000012</c:v>
                </c:pt>
                <c:pt idx="262">
                  <c:v>58.343257643999998</c:v>
                </c:pt>
                <c:pt idx="263">
                  <c:v>58.664627615999976</c:v>
                </c:pt>
                <c:pt idx="264">
                  <c:v>59.161290299999955</c:v>
                </c:pt>
                <c:pt idx="265">
                  <c:v>60.242262024000034</c:v>
                </c:pt>
                <c:pt idx="266">
                  <c:v>61.17715648800003</c:v>
                </c:pt>
                <c:pt idx="267">
                  <c:v>62.19969730800004</c:v>
                </c:pt>
                <c:pt idx="268">
                  <c:v>64.127917140000008</c:v>
                </c:pt>
                <c:pt idx="269">
                  <c:v>65.734767000000005</c:v>
                </c:pt>
                <c:pt idx="270">
                  <c:v>66.874169628000047</c:v>
                </c:pt>
                <c:pt idx="271">
                  <c:v>67.692202284000004</c:v>
                </c:pt>
                <c:pt idx="272">
                  <c:v>69.386698499999994</c:v>
                </c:pt>
                <c:pt idx="273">
                  <c:v>70.876686551999953</c:v>
                </c:pt>
                <c:pt idx="274">
                  <c:v>71.490211044000077</c:v>
                </c:pt>
                <c:pt idx="275">
                  <c:v>72.658829123999951</c:v>
                </c:pt>
                <c:pt idx="276">
                  <c:v>73.301569068000006</c:v>
                </c:pt>
                <c:pt idx="277">
                  <c:v>73.622939039999991</c:v>
                </c:pt>
                <c:pt idx="278">
                  <c:v>73.301569068000006</c:v>
                </c:pt>
                <c:pt idx="279">
                  <c:v>72.717260028000027</c:v>
                </c:pt>
                <c:pt idx="280">
                  <c:v>71.723934659999955</c:v>
                </c:pt>
                <c:pt idx="281">
                  <c:v>70.350808415999936</c:v>
                </c:pt>
                <c:pt idx="282">
                  <c:v>68.743958555999939</c:v>
                </c:pt>
                <c:pt idx="283">
                  <c:v>68.130434064000013</c:v>
                </c:pt>
                <c:pt idx="284">
                  <c:v>67.692202284000004</c:v>
                </c:pt>
                <c:pt idx="285">
                  <c:v>67.458478668000026</c:v>
                </c:pt>
                <c:pt idx="286">
                  <c:v>68.860820363999977</c:v>
                </c:pt>
                <c:pt idx="287">
                  <c:v>69.211405787999993</c:v>
                </c:pt>
                <c:pt idx="288">
                  <c:v>69.094543980000054</c:v>
                </c:pt>
                <c:pt idx="289">
                  <c:v>69.941792088000057</c:v>
                </c:pt>
                <c:pt idx="290">
                  <c:v>70.847471099999922</c:v>
                </c:pt>
                <c:pt idx="291">
                  <c:v>71.694719208000009</c:v>
                </c:pt>
                <c:pt idx="292">
                  <c:v>72.95098364399999</c:v>
                </c:pt>
                <c:pt idx="293">
                  <c:v>74.061170820000001</c:v>
                </c:pt>
                <c:pt idx="294">
                  <c:v>75.638805228000066</c:v>
                </c:pt>
                <c:pt idx="295">
                  <c:v>76.135467911999939</c:v>
                </c:pt>
                <c:pt idx="296">
                  <c:v>77.917610484000051</c:v>
                </c:pt>
                <c:pt idx="297">
                  <c:v>78.969366755999985</c:v>
                </c:pt>
                <c:pt idx="298">
                  <c:v>80.663862971999976</c:v>
                </c:pt>
                <c:pt idx="299">
                  <c:v>81.365033820000008</c:v>
                </c:pt>
                <c:pt idx="300">
                  <c:v>82.855021872000052</c:v>
                </c:pt>
                <c:pt idx="301">
                  <c:v>84.140501759999964</c:v>
                </c:pt>
                <c:pt idx="302">
                  <c:v>85.659705263999953</c:v>
                </c:pt>
                <c:pt idx="303">
                  <c:v>86.653030632000025</c:v>
                </c:pt>
                <c:pt idx="304">
                  <c:v>87.734002356000005</c:v>
                </c:pt>
                <c:pt idx="305">
                  <c:v>88.143018684000083</c:v>
                </c:pt>
                <c:pt idx="306">
                  <c:v>88.581250463999993</c:v>
                </c:pt>
                <c:pt idx="307">
                  <c:v>88.990266791999986</c:v>
                </c:pt>
                <c:pt idx="308">
                  <c:v>89.107128599999911</c:v>
                </c:pt>
                <c:pt idx="309">
                  <c:v>89.749868543999966</c:v>
                </c:pt>
                <c:pt idx="310">
                  <c:v>90.451039391999998</c:v>
                </c:pt>
                <c:pt idx="311">
                  <c:v>91.181425692000062</c:v>
                </c:pt>
                <c:pt idx="312">
                  <c:v>91.590442019999941</c:v>
                </c:pt>
                <c:pt idx="313">
                  <c:v>91.502795663999933</c:v>
                </c:pt>
                <c:pt idx="314">
                  <c:v>91.882596540000094</c:v>
                </c:pt>
                <c:pt idx="315">
                  <c:v>92.116320155999958</c:v>
                </c:pt>
                <c:pt idx="316">
                  <c:v>92.350043771999935</c:v>
                </c:pt>
                <c:pt idx="317">
                  <c:v>93.197291880000037</c:v>
                </c:pt>
                <c:pt idx="318">
                  <c:v>94.044539988000025</c:v>
                </c:pt>
                <c:pt idx="319">
                  <c:v>93.810816371999948</c:v>
                </c:pt>
                <c:pt idx="320">
                  <c:v>95.067080807999929</c:v>
                </c:pt>
                <c:pt idx="321">
                  <c:v>95.768251656000061</c:v>
                </c:pt>
                <c:pt idx="322">
                  <c:v>96.148052532000008</c:v>
                </c:pt>
                <c:pt idx="323">
                  <c:v>96.878438831999972</c:v>
                </c:pt>
                <c:pt idx="324">
                  <c:v>97.375101516000058</c:v>
                </c:pt>
                <c:pt idx="325">
                  <c:v>98.251565075999977</c:v>
                </c:pt>
                <c:pt idx="326">
                  <c:v>99.186459539999987</c:v>
                </c:pt>
                <c:pt idx="327">
                  <c:v>100.15056945600003</c:v>
                </c:pt>
                <c:pt idx="328">
                  <c:v>100.88095575599998</c:v>
                </c:pt>
                <c:pt idx="329">
                  <c:v>102.1664356440001</c:v>
                </c:pt>
                <c:pt idx="330">
                  <c:v>102.95525284800003</c:v>
                </c:pt>
                <c:pt idx="331">
                  <c:v>103.51034643599998</c:v>
                </c:pt>
                <c:pt idx="332">
                  <c:v>103.74407005199996</c:v>
                </c:pt>
                <c:pt idx="333">
                  <c:v>104.24073273599993</c:v>
                </c:pt>
                <c:pt idx="334">
                  <c:v>104.03622457199999</c:v>
                </c:pt>
                <c:pt idx="335">
                  <c:v>104.03622457199999</c:v>
                </c:pt>
                <c:pt idx="336">
                  <c:v>103.13054556000003</c:v>
                </c:pt>
                <c:pt idx="337">
                  <c:v>102.254082</c:v>
                </c:pt>
                <c:pt idx="338">
                  <c:v>101.08546391999992</c:v>
                </c:pt>
                <c:pt idx="339">
                  <c:v>100.44272397599997</c:v>
                </c:pt>
                <c:pt idx="340">
                  <c:v>100.12135400399998</c:v>
                </c:pt>
                <c:pt idx="341">
                  <c:v>99.595475867999966</c:v>
                </c:pt>
                <c:pt idx="342">
                  <c:v>98.98195137600004</c:v>
                </c:pt>
                <c:pt idx="343">
                  <c:v>98.777443212000009</c:v>
                </c:pt>
                <c:pt idx="344">
                  <c:v>97.988626008000082</c:v>
                </c:pt>
                <c:pt idx="345">
                  <c:v>97.754902392000005</c:v>
                </c:pt>
                <c:pt idx="346">
                  <c:v>97.199808804000043</c:v>
                </c:pt>
                <c:pt idx="347">
                  <c:v>96.03119072399997</c:v>
                </c:pt>
                <c:pt idx="348">
                  <c:v>94.424340863999973</c:v>
                </c:pt>
                <c:pt idx="349">
                  <c:v>91.911811992000025</c:v>
                </c:pt>
                <c:pt idx="350">
                  <c:v>90.392608488000036</c:v>
                </c:pt>
                <c:pt idx="351">
                  <c:v>89.136344052000055</c:v>
                </c:pt>
                <c:pt idx="352">
                  <c:v>87.909295068000006</c:v>
                </c:pt>
                <c:pt idx="353">
                  <c:v>86.682246083999956</c:v>
                </c:pt>
                <c:pt idx="354">
                  <c:v>84.929318964000004</c:v>
                </c:pt>
                <c:pt idx="355">
                  <c:v>82.855021872000052</c:v>
                </c:pt>
                <c:pt idx="356">
                  <c:v>81.365033820000008</c:v>
                </c:pt>
                <c:pt idx="357">
                  <c:v>79.758183959999911</c:v>
                </c:pt>
                <c:pt idx="358">
                  <c:v>79.495244892000002</c:v>
                </c:pt>
                <c:pt idx="359">
                  <c:v>78.998582208000016</c:v>
                </c:pt>
                <c:pt idx="360">
                  <c:v>78.881720399999978</c:v>
                </c:pt>
                <c:pt idx="361">
                  <c:v>79.728968508000079</c:v>
                </c:pt>
                <c:pt idx="362">
                  <c:v>81.043663848000023</c:v>
                </c:pt>
                <c:pt idx="363">
                  <c:v>81.627972888000016</c:v>
                </c:pt>
                <c:pt idx="364">
                  <c:v>82.562867352000012</c:v>
                </c:pt>
                <c:pt idx="365">
                  <c:v>83.117960939999961</c:v>
                </c:pt>
                <c:pt idx="366">
                  <c:v>83.380900008000083</c:v>
                </c:pt>
                <c:pt idx="367">
                  <c:v>84.549518088000056</c:v>
                </c:pt>
                <c:pt idx="368">
                  <c:v>85.221473483999944</c:v>
                </c:pt>
                <c:pt idx="369">
                  <c:v>86.711461536000002</c:v>
                </c:pt>
                <c:pt idx="370">
                  <c:v>87.500278740000027</c:v>
                </c:pt>
                <c:pt idx="371">
                  <c:v>88.52281956000003</c:v>
                </c:pt>
                <c:pt idx="372">
                  <c:v>89.749868543999966</c:v>
                </c:pt>
                <c:pt idx="373">
                  <c:v>90.860055719999977</c:v>
                </c:pt>
                <c:pt idx="374">
                  <c:v>92.496121031999905</c:v>
                </c:pt>
                <c:pt idx="375">
                  <c:v>94.190617248000009</c:v>
                </c:pt>
                <c:pt idx="376">
                  <c:v>95.388450780000014</c:v>
                </c:pt>
                <c:pt idx="377">
                  <c:v>95.972759820000007</c:v>
                </c:pt>
                <c:pt idx="378">
                  <c:v>95.037865355999998</c:v>
                </c:pt>
                <c:pt idx="379">
                  <c:v>97.170593352000012</c:v>
                </c:pt>
                <c:pt idx="380">
                  <c:v>97.229024255999974</c:v>
                </c:pt>
                <c:pt idx="381">
                  <c:v>98.981951375999941</c:v>
                </c:pt>
                <c:pt idx="382">
                  <c:v>100.55958578400001</c:v>
                </c:pt>
                <c:pt idx="383">
                  <c:v>99.420183156000064</c:v>
                </c:pt>
                <c:pt idx="384">
                  <c:v>98.777443212000009</c:v>
                </c:pt>
                <c:pt idx="385">
                  <c:v>97.813333295999968</c:v>
                </c:pt>
                <c:pt idx="386">
                  <c:v>96.527853407999956</c:v>
                </c:pt>
                <c:pt idx="387">
                  <c:v>95.300804424000006</c:v>
                </c:pt>
                <c:pt idx="388">
                  <c:v>94.132186343999933</c:v>
                </c:pt>
                <c:pt idx="389">
                  <c:v>93.9276781800001</c:v>
                </c:pt>
                <c:pt idx="390">
                  <c:v>93.69395456399991</c:v>
                </c:pt>
                <c:pt idx="391">
                  <c:v>94.132186344000033</c:v>
                </c:pt>
                <c:pt idx="392">
                  <c:v>94.102970892000002</c:v>
                </c:pt>
                <c:pt idx="393">
                  <c:v>94.102970892000002</c:v>
                </c:pt>
                <c:pt idx="394">
                  <c:v>93.693954564000023</c:v>
                </c:pt>
                <c:pt idx="395">
                  <c:v>93.460230947999946</c:v>
                </c:pt>
                <c:pt idx="396">
                  <c:v>93.255722784</c:v>
                </c:pt>
                <c:pt idx="397">
                  <c:v>93.840031823999993</c:v>
                </c:pt>
                <c:pt idx="398">
                  <c:v>94.628849028000019</c:v>
                </c:pt>
                <c:pt idx="399">
                  <c:v>94.921003548000058</c:v>
                </c:pt>
                <c:pt idx="400">
                  <c:v>95.505312588000052</c:v>
                </c:pt>
                <c:pt idx="401">
                  <c:v>95.797467107999992</c:v>
                </c:pt>
                <c:pt idx="402">
                  <c:v>96.323345244000009</c:v>
                </c:pt>
                <c:pt idx="403">
                  <c:v>97.608825131999922</c:v>
                </c:pt>
                <c:pt idx="404">
                  <c:v>99.390967704000033</c:v>
                </c:pt>
                <c:pt idx="405">
                  <c:v>100.03370764799998</c:v>
                </c:pt>
                <c:pt idx="406">
                  <c:v>100.03370764800009</c:v>
                </c:pt>
                <c:pt idx="407">
                  <c:v>99.566260416000034</c:v>
                </c:pt>
                <c:pt idx="408">
                  <c:v>100.15056945600003</c:v>
                </c:pt>
                <c:pt idx="409">
                  <c:v>100.03370764799998</c:v>
                </c:pt>
                <c:pt idx="410">
                  <c:v>100.38429307199999</c:v>
                </c:pt>
                <c:pt idx="411">
                  <c:v>101.37761843999996</c:v>
                </c:pt>
                <c:pt idx="412">
                  <c:v>102.02035838400002</c:v>
                </c:pt>
                <c:pt idx="413">
                  <c:v>103.13054556000003</c:v>
                </c:pt>
                <c:pt idx="414">
                  <c:v>103.48113098399993</c:v>
                </c:pt>
                <c:pt idx="415">
                  <c:v>103.18897646399999</c:v>
                </c:pt>
                <c:pt idx="416">
                  <c:v>101.26075663200002</c:v>
                </c:pt>
                <c:pt idx="417">
                  <c:v>100.23821581199992</c:v>
                </c:pt>
                <c:pt idx="418">
                  <c:v>97.813333295999968</c:v>
                </c:pt>
                <c:pt idx="419">
                  <c:v>95.885113464</c:v>
                </c:pt>
                <c:pt idx="420">
                  <c:v>95.797467107999992</c:v>
                </c:pt>
                <c:pt idx="421">
                  <c:v>94.044539988000025</c:v>
                </c:pt>
                <c:pt idx="422">
                  <c:v>93.021999168000022</c:v>
                </c:pt>
                <c:pt idx="423">
                  <c:v>92.496121032000005</c:v>
                </c:pt>
                <c:pt idx="424">
                  <c:v>92.145535607999989</c:v>
                </c:pt>
                <c:pt idx="425">
                  <c:v>92.087104704000026</c:v>
                </c:pt>
                <c:pt idx="426">
                  <c:v>92.525336483999936</c:v>
                </c:pt>
                <c:pt idx="427">
                  <c:v>92.992783716000091</c:v>
                </c:pt>
                <c:pt idx="428">
                  <c:v>94.015324535999994</c:v>
                </c:pt>
                <c:pt idx="429">
                  <c:v>94.774926287999989</c:v>
                </c:pt>
                <c:pt idx="430">
                  <c:v>95.417666231999945</c:v>
                </c:pt>
                <c:pt idx="431">
                  <c:v>95.826682560000023</c:v>
                </c:pt>
                <c:pt idx="432">
                  <c:v>97.404316967999989</c:v>
                </c:pt>
                <c:pt idx="433">
                  <c:v>98.777443212000009</c:v>
                </c:pt>
                <c:pt idx="434">
                  <c:v>100.06292310000002</c:v>
                </c:pt>
                <c:pt idx="435">
                  <c:v>100.93938666000005</c:v>
                </c:pt>
                <c:pt idx="436">
                  <c:v>101.81585021999999</c:v>
                </c:pt>
                <c:pt idx="437">
                  <c:v>103.51034643600008</c:v>
                </c:pt>
                <c:pt idx="438">
                  <c:v>104.123870928</c:v>
                </c:pt>
                <c:pt idx="439">
                  <c:v>105.38013536400008</c:v>
                </c:pt>
                <c:pt idx="440">
                  <c:v>106.31502982799998</c:v>
                </c:pt>
                <c:pt idx="441">
                  <c:v>107.71737152399993</c:v>
                </c:pt>
                <c:pt idx="442">
                  <c:v>107.07463157999997</c:v>
                </c:pt>
                <c:pt idx="443">
                  <c:v>107.19149338800001</c:v>
                </c:pt>
                <c:pt idx="444">
                  <c:v>106.54875344400006</c:v>
                </c:pt>
                <c:pt idx="445">
                  <c:v>106.13973711599998</c:v>
                </c:pt>
                <c:pt idx="446">
                  <c:v>105.73072078799999</c:v>
                </c:pt>
                <c:pt idx="447">
                  <c:v>102.69231378000001</c:v>
                </c:pt>
                <c:pt idx="448">
                  <c:v>106.43189163600002</c:v>
                </c:pt>
                <c:pt idx="449">
                  <c:v>106.51953799200002</c:v>
                </c:pt>
                <c:pt idx="450">
                  <c:v>107.33757064799998</c:v>
                </c:pt>
                <c:pt idx="451">
                  <c:v>107.07463157999997</c:v>
                </c:pt>
                <c:pt idx="452">
                  <c:v>112.274982036</c:v>
                </c:pt>
                <c:pt idx="453">
                  <c:v>108.97363596000001</c:v>
                </c:pt>
                <c:pt idx="454">
                  <c:v>106.66561525199999</c:v>
                </c:pt>
                <c:pt idx="455">
                  <c:v>101.99114293199999</c:v>
                </c:pt>
                <c:pt idx="456">
                  <c:v>102.60466742400001</c:v>
                </c:pt>
                <c:pt idx="457">
                  <c:v>101.81585021999999</c:v>
                </c:pt>
                <c:pt idx="458">
                  <c:v>100.73487849600001</c:v>
                </c:pt>
                <c:pt idx="459">
                  <c:v>99.946061291999982</c:v>
                </c:pt>
                <c:pt idx="460">
                  <c:v>99.069597731999949</c:v>
                </c:pt>
                <c:pt idx="461">
                  <c:v>97.813333295999968</c:v>
                </c:pt>
                <c:pt idx="462">
                  <c:v>96.440207051999948</c:v>
                </c:pt>
                <c:pt idx="463">
                  <c:v>95.622174396000091</c:v>
                </c:pt>
                <c:pt idx="464">
                  <c:v>94.36590996000001</c:v>
                </c:pt>
                <c:pt idx="465">
                  <c:v>93.810816372000062</c:v>
                </c:pt>
                <c:pt idx="466">
                  <c:v>92.846706455999922</c:v>
                </c:pt>
                <c:pt idx="467">
                  <c:v>92.496121032000005</c:v>
                </c:pt>
                <c:pt idx="468">
                  <c:v>92.291612867999959</c:v>
                </c:pt>
                <c:pt idx="469">
                  <c:v>92.145535607999989</c:v>
                </c:pt>
                <c:pt idx="470">
                  <c:v>92.291612868000072</c:v>
                </c:pt>
                <c:pt idx="471">
                  <c:v>93.372584591999939</c:v>
                </c:pt>
                <c:pt idx="472">
                  <c:v>94.249048151999972</c:v>
                </c:pt>
                <c:pt idx="473">
                  <c:v>95.067080808000043</c:v>
                </c:pt>
                <c:pt idx="474">
                  <c:v>96.264914340000047</c:v>
                </c:pt>
                <c:pt idx="475">
                  <c:v>97.608825131999922</c:v>
                </c:pt>
                <c:pt idx="476">
                  <c:v>98.514504144</c:v>
                </c:pt>
                <c:pt idx="477">
                  <c:v>99.128028635999911</c:v>
                </c:pt>
                <c:pt idx="478">
                  <c:v>98.339211431999985</c:v>
                </c:pt>
                <c:pt idx="479">
                  <c:v>97.258239708000019</c:v>
                </c:pt>
                <c:pt idx="480">
                  <c:v>96.235698888000016</c:v>
                </c:pt>
                <c:pt idx="481">
                  <c:v>95.388450780000014</c:v>
                </c:pt>
                <c:pt idx="482">
                  <c:v>94.891788095999928</c:v>
                </c:pt>
                <c:pt idx="483">
                  <c:v>94.628849028000019</c:v>
                </c:pt>
                <c:pt idx="484">
                  <c:v>94.336694507999979</c:v>
                </c:pt>
                <c:pt idx="485">
                  <c:v>93.956893632000032</c:v>
                </c:pt>
                <c:pt idx="486">
                  <c:v>93.781600920000017</c:v>
                </c:pt>
                <c:pt idx="487">
                  <c:v>93.577092755999985</c:v>
                </c:pt>
                <c:pt idx="488">
                  <c:v>93.547877304000053</c:v>
                </c:pt>
                <c:pt idx="489">
                  <c:v>94.015324535999994</c:v>
                </c:pt>
                <c:pt idx="490">
                  <c:v>94.541202672000011</c:v>
                </c:pt>
                <c:pt idx="491">
                  <c:v>94.453556316000018</c:v>
                </c:pt>
                <c:pt idx="492">
                  <c:v>93.723170015999955</c:v>
                </c:pt>
                <c:pt idx="493">
                  <c:v>92.145535607999989</c:v>
                </c:pt>
                <c:pt idx="494">
                  <c:v>91.269072047999956</c:v>
                </c:pt>
                <c:pt idx="495">
                  <c:v>90.713978460000007</c:v>
                </c:pt>
                <c:pt idx="496">
                  <c:v>90.655547556000045</c:v>
                </c:pt>
                <c:pt idx="497">
                  <c:v>90.451039391999998</c:v>
                </c:pt>
                <c:pt idx="498">
                  <c:v>90.304962132000028</c:v>
                </c:pt>
                <c:pt idx="499">
                  <c:v>90.246531227999952</c:v>
                </c:pt>
                <c:pt idx="500">
                  <c:v>90.071238516000051</c:v>
                </c:pt>
                <c:pt idx="501">
                  <c:v>89.779083995999912</c:v>
                </c:pt>
                <c:pt idx="502">
                  <c:v>89.486929476000071</c:v>
                </c:pt>
                <c:pt idx="503">
                  <c:v>89.399283119999964</c:v>
                </c:pt>
                <c:pt idx="504">
                  <c:v>89.486929476000071</c:v>
                </c:pt>
                <c:pt idx="505">
                  <c:v>89.89594580399995</c:v>
                </c:pt>
                <c:pt idx="506">
                  <c:v>90.304962132000028</c:v>
                </c:pt>
                <c:pt idx="507">
                  <c:v>89.516144928000003</c:v>
                </c:pt>
                <c:pt idx="508">
                  <c:v>88.639681368000069</c:v>
                </c:pt>
                <c:pt idx="509">
                  <c:v>88.084587780000007</c:v>
                </c:pt>
                <c:pt idx="510">
                  <c:v>87.529494192000058</c:v>
                </c:pt>
                <c:pt idx="511">
                  <c:v>87.821648711999998</c:v>
                </c:pt>
                <c:pt idx="512">
                  <c:v>88.201449587999946</c:v>
                </c:pt>
                <c:pt idx="513">
                  <c:v>88.435173204000023</c:v>
                </c:pt>
                <c:pt idx="514">
                  <c:v>87.909295068000006</c:v>
                </c:pt>
                <c:pt idx="515">
                  <c:v>87.295770575999981</c:v>
                </c:pt>
                <c:pt idx="516">
                  <c:v>86.82832334400004</c:v>
                </c:pt>
                <c:pt idx="517">
                  <c:v>86.857538795999972</c:v>
                </c:pt>
                <c:pt idx="518">
                  <c:v>87.149693316000011</c:v>
                </c:pt>
                <c:pt idx="519">
                  <c:v>87.675571451999929</c:v>
                </c:pt>
                <c:pt idx="520">
                  <c:v>87.909295068000006</c:v>
                </c:pt>
                <c:pt idx="521">
                  <c:v>88.552035011999962</c:v>
                </c:pt>
                <c:pt idx="522">
                  <c:v>89.428498571999995</c:v>
                </c:pt>
                <c:pt idx="523">
                  <c:v>91.064563883999924</c:v>
                </c:pt>
                <c:pt idx="524">
                  <c:v>91.824165635999918</c:v>
                </c:pt>
                <c:pt idx="525">
                  <c:v>92.96356826399996</c:v>
                </c:pt>
                <c:pt idx="526">
                  <c:v>93.693954564000023</c:v>
                </c:pt>
                <c:pt idx="527">
                  <c:v>94.36590996000001</c:v>
                </c:pt>
                <c:pt idx="528">
                  <c:v>94.541202672000011</c:v>
                </c:pt>
                <c:pt idx="529">
                  <c:v>94.745710835999958</c:v>
                </c:pt>
                <c:pt idx="530">
                  <c:v>94.482771767999949</c:v>
                </c:pt>
                <c:pt idx="531">
                  <c:v>94.278263604000003</c:v>
                </c:pt>
                <c:pt idx="532">
                  <c:v>93.489446399999977</c:v>
                </c:pt>
                <c:pt idx="533">
                  <c:v>92.291612867999959</c:v>
                </c:pt>
                <c:pt idx="534">
                  <c:v>91.210641143999993</c:v>
                </c:pt>
                <c:pt idx="535">
                  <c:v>90.626332103999999</c:v>
                </c:pt>
                <c:pt idx="536">
                  <c:v>89.808299448000042</c:v>
                </c:pt>
                <c:pt idx="537">
                  <c:v>88.902620435999978</c:v>
                </c:pt>
                <c:pt idx="538">
                  <c:v>87.70478690399996</c:v>
                </c:pt>
                <c:pt idx="539">
                  <c:v>88.113803231999952</c:v>
                </c:pt>
                <c:pt idx="540">
                  <c:v>88.026156876000044</c:v>
                </c:pt>
                <c:pt idx="541">
                  <c:v>88.113803231999952</c:v>
                </c:pt>
                <c:pt idx="542">
                  <c:v>88.376742299999961</c:v>
                </c:pt>
                <c:pt idx="543">
                  <c:v>89.516144928000003</c:v>
                </c:pt>
                <c:pt idx="544">
                  <c:v>90.012807612000088</c:v>
                </c:pt>
                <c:pt idx="545">
                  <c:v>90.567901199999937</c:v>
                </c:pt>
                <c:pt idx="546">
                  <c:v>90.772409363999984</c:v>
                </c:pt>
                <c:pt idx="547">
                  <c:v>91.152210240000031</c:v>
                </c:pt>
                <c:pt idx="548">
                  <c:v>90.538685748000006</c:v>
                </c:pt>
                <c:pt idx="549">
                  <c:v>91.794950183999987</c:v>
                </c:pt>
                <c:pt idx="550">
                  <c:v>90.129669420000027</c:v>
                </c:pt>
                <c:pt idx="551">
                  <c:v>90.918486623999954</c:v>
                </c:pt>
                <c:pt idx="552">
                  <c:v>89.340852215999988</c:v>
                </c:pt>
                <c:pt idx="553">
                  <c:v>90.217315776000021</c:v>
                </c:pt>
                <c:pt idx="554">
                  <c:v>88.63968136799997</c:v>
                </c:pt>
                <c:pt idx="555">
                  <c:v>88.785758628000039</c:v>
                </c:pt>
                <c:pt idx="556">
                  <c:v>87.149693316000011</c:v>
                </c:pt>
                <c:pt idx="557">
                  <c:v>87.821648711999998</c:v>
                </c:pt>
                <c:pt idx="558">
                  <c:v>87.091262411999935</c:v>
                </c:pt>
                <c:pt idx="559">
                  <c:v>87.149693316000011</c:v>
                </c:pt>
                <c:pt idx="560">
                  <c:v>86.886754248000003</c:v>
                </c:pt>
                <c:pt idx="561">
                  <c:v>86.565384275999918</c:v>
                </c:pt>
                <c:pt idx="562">
                  <c:v>87.062046960000004</c:v>
                </c:pt>
                <c:pt idx="563">
                  <c:v>87.529494191999959</c:v>
                </c:pt>
                <c:pt idx="564">
                  <c:v>87.763217807999936</c:v>
                </c:pt>
                <c:pt idx="565">
                  <c:v>87.587925096000035</c:v>
                </c:pt>
                <c:pt idx="566">
                  <c:v>88.143018683999983</c:v>
                </c:pt>
                <c:pt idx="567">
                  <c:v>87.850864164000043</c:v>
                </c:pt>
                <c:pt idx="568">
                  <c:v>87.821648711999998</c:v>
                </c:pt>
                <c:pt idx="569">
                  <c:v>88.084587780000007</c:v>
                </c:pt>
                <c:pt idx="570">
                  <c:v>88.464388655999954</c:v>
                </c:pt>
                <c:pt idx="571">
                  <c:v>88.113803231999952</c:v>
                </c:pt>
                <c:pt idx="572">
                  <c:v>88.93183588799991</c:v>
                </c:pt>
                <c:pt idx="573">
                  <c:v>89.662222187999973</c:v>
                </c:pt>
                <c:pt idx="574">
                  <c:v>90.217315776000021</c:v>
                </c:pt>
                <c:pt idx="575">
                  <c:v>91.006132980000061</c:v>
                </c:pt>
                <c:pt idx="576">
                  <c:v>92.262397416000027</c:v>
                </c:pt>
                <c:pt idx="577">
                  <c:v>92.554551935999982</c:v>
                </c:pt>
                <c:pt idx="578">
                  <c:v>92.496121032000005</c:v>
                </c:pt>
                <c:pt idx="579">
                  <c:v>92.02867379999995</c:v>
                </c:pt>
                <c:pt idx="580">
                  <c:v>92.203966512000065</c:v>
                </c:pt>
                <c:pt idx="581">
                  <c:v>91.824165636000018</c:v>
                </c:pt>
                <c:pt idx="582">
                  <c:v>91.298287500000001</c:v>
                </c:pt>
                <c:pt idx="583">
                  <c:v>90.830840268000046</c:v>
                </c:pt>
                <c:pt idx="584">
                  <c:v>90.304962131999929</c:v>
                </c:pt>
                <c:pt idx="585">
                  <c:v>90.217315776000021</c:v>
                </c:pt>
                <c:pt idx="586">
                  <c:v>90.33417758399996</c:v>
                </c:pt>
                <c:pt idx="587">
                  <c:v>89.779083996000011</c:v>
                </c:pt>
                <c:pt idx="588">
                  <c:v>89.165559503999987</c:v>
                </c:pt>
                <c:pt idx="589">
                  <c:v>89.574575832000065</c:v>
                </c:pt>
                <c:pt idx="590">
                  <c:v>89.574575831999965</c:v>
                </c:pt>
                <c:pt idx="591">
                  <c:v>90.04202306400002</c:v>
                </c:pt>
                <c:pt idx="592">
                  <c:v>90.334177584000059</c:v>
                </c:pt>
                <c:pt idx="593">
                  <c:v>90.567901199999937</c:v>
                </c:pt>
                <c:pt idx="594">
                  <c:v>90.889271172000022</c:v>
                </c:pt>
                <c:pt idx="595">
                  <c:v>91.298287500000001</c:v>
                </c:pt>
                <c:pt idx="596">
                  <c:v>91.298287500000001</c:v>
                </c:pt>
                <c:pt idx="597">
                  <c:v>91.327502952000032</c:v>
                </c:pt>
                <c:pt idx="598">
                  <c:v>91.678088376000048</c:v>
                </c:pt>
                <c:pt idx="599">
                  <c:v>91.59044202000004</c:v>
                </c:pt>
                <c:pt idx="600">
                  <c:v>91.619657472000085</c:v>
                </c:pt>
                <c:pt idx="601">
                  <c:v>91.473580212000002</c:v>
                </c:pt>
                <c:pt idx="602">
                  <c:v>91.911811991999912</c:v>
                </c:pt>
                <c:pt idx="603">
                  <c:v>92.116320155999958</c:v>
                </c:pt>
                <c:pt idx="604">
                  <c:v>91.707303827999979</c:v>
                </c:pt>
                <c:pt idx="605">
                  <c:v>91.532011116000078</c:v>
                </c:pt>
                <c:pt idx="606">
                  <c:v>91.356718403999963</c:v>
                </c:pt>
                <c:pt idx="607">
                  <c:v>90.947702075999985</c:v>
                </c:pt>
                <c:pt idx="608">
                  <c:v>90.947702076000084</c:v>
                </c:pt>
                <c:pt idx="609">
                  <c:v>91.356718403999963</c:v>
                </c:pt>
                <c:pt idx="610">
                  <c:v>91.385933855999994</c:v>
                </c:pt>
                <c:pt idx="611">
                  <c:v>91.794950184000086</c:v>
                </c:pt>
                <c:pt idx="612">
                  <c:v>92.174751060000034</c:v>
                </c:pt>
                <c:pt idx="613">
                  <c:v>92.320828320000004</c:v>
                </c:pt>
                <c:pt idx="614">
                  <c:v>91.941027443999957</c:v>
                </c:pt>
                <c:pt idx="615">
                  <c:v>91.941027444000056</c:v>
                </c:pt>
                <c:pt idx="616">
                  <c:v>91.882596540000094</c:v>
                </c:pt>
                <c:pt idx="617">
                  <c:v>91.765734731999942</c:v>
                </c:pt>
                <c:pt idx="618">
                  <c:v>91.88259653999998</c:v>
                </c:pt>
                <c:pt idx="619">
                  <c:v>91.999458348000019</c:v>
                </c:pt>
                <c:pt idx="620">
                  <c:v>92.057889251999995</c:v>
                </c:pt>
                <c:pt idx="621">
                  <c:v>92.437690128000042</c:v>
                </c:pt>
                <c:pt idx="622">
                  <c:v>92.525336483999936</c:v>
                </c:pt>
                <c:pt idx="623">
                  <c:v>93.138860975999961</c:v>
                </c:pt>
                <c:pt idx="624">
                  <c:v>93.460230948000046</c:v>
                </c:pt>
                <c:pt idx="625">
                  <c:v>94.21983270000004</c:v>
                </c:pt>
                <c:pt idx="626">
                  <c:v>94.687279931999981</c:v>
                </c:pt>
                <c:pt idx="627">
                  <c:v>94.774926287999989</c:v>
                </c:pt>
                <c:pt idx="628">
                  <c:v>94.862572643999997</c:v>
                </c:pt>
                <c:pt idx="629">
                  <c:v>94.424340863999973</c:v>
                </c:pt>
                <c:pt idx="630">
                  <c:v>94.015324535999994</c:v>
                </c:pt>
                <c:pt idx="631">
                  <c:v>93.255722784</c:v>
                </c:pt>
                <c:pt idx="632">
                  <c:v>92.934352812000029</c:v>
                </c:pt>
                <c:pt idx="633">
                  <c:v>92.729844647999982</c:v>
                </c:pt>
                <c:pt idx="634">
                  <c:v>92.408474676000012</c:v>
                </c:pt>
                <c:pt idx="635">
                  <c:v>92.612982839999944</c:v>
                </c:pt>
                <c:pt idx="636">
                  <c:v>92.759060100000013</c:v>
                </c:pt>
                <c:pt idx="637">
                  <c:v>92.320828320000004</c:v>
                </c:pt>
                <c:pt idx="638">
                  <c:v>92.81749100399999</c:v>
                </c:pt>
                <c:pt idx="639">
                  <c:v>92.612982839999944</c:v>
                </c:pt>
                <c:pt idx="640">
                  <c:v>92.408474676000012</c:v>
                </c:pt>
                <c:pt idx="641">
                  <c:v>92.466905580000073</c:v>
                </c:pt>
                <c:pt idx="642">
                  <c:v>92.496121032000005</c:v>
                </c:pt>
                <c:pt idx="643">
                  <c:v>92.496121032000005</c:v>
                </c:pt>
                <c:pt idx="644">
                  <c:v>92.466905579999974</c:v>
                </c:pt>
                <c:pt idx="645">
                  <c:v>92.466905580000073</c:v>
                </c:pt>
                <c:pt idx="646">
                  <c:v>91.88259653999998</c:v>
                </c:pt>
                <c:pt idx="647">
                  <c:v>91.532011116000078</c:v>
                </c:pt>
                <c:pt idx="648">
                  <c:v>90.743193911999938</c:v>
                </c:pt>
                <c:pt idx="649">
                  <c:v>90.275746679999997</c:v>
                </c:pt>
                <c:pt idx="650">
                  <c:v>89.954376708000012</c:v>
                </c:pt>
                <c:pt idx="651">
                  <c:v>89.866730352000019</c:v>
                </c:pt>
                <c:pt idx="652">
                  <c:v>89.983592159999944</c:v>
                </c:pt>
                <c:pt idx="653">
                  <c:v>89.983592160000057</c:v>
                </c:pt>
                <c:pt idx="654">
                  <c:v>90.421823940000067</c:v>
                </c:pt>
                <c:pt idx="655">
                  <c:v>90.480254844000029</c:v>
                </c:pt>
                <c:pt idx="656">
                  <c:v>90.509470295999961</c:v>
                </c:pt>
                <c:pt idx="657">
                  <c:v>90.33417758399996</c:v>
                </c:pt>
                <c:pt idx="658">
                  <c:v>89.954376708000012</c:v>
                </c:pt>
                <c:pt idx="659">
                  <c:v>89.194774956000018</c:v>
                </c:pt>
                <c:pt idx="660">
                  <c:v>88.668896820000001</c:v>
                </c:pt>
                <c:pt idx="661">
                  <c:v>88.143018683999983</c:v>
                </c:pt>
                <c:pt idx="662">
                  <c:v>88.259880492000022</c:v>
                </c:pt>
                <c:pt idx="663">
                  <c:v>88.347526847999916</c:v>
                </c:pt>
                <c:pt idx="664">
                  <c:v>88.143018683999983</c:v>
                </c:pt>
                <c:pt idx="665">
                  <c:v>87.529494191999959</c:v>
                </c:pt>
                <c:pt idx="666">
                  <c:v>87.091262411999935</c:v>
                </c:pt>
                <c:pt idx="667">
                  <c:v>86.565384276000032</c:v>
                </c:pt>
                <c:pt idx="668">
                  <c:v>86.653030631999926</c:v>
                </c:pt>
                <c:pt idx="669">
                  <c:v>86.448522467999993</c:v>
                </c:pt>
                <c:pt idx="670">
                  <c:v>86.97440060400001</c:v>
                </c:pt>
                <c:pt idx="671">
                  <c:v>87.441847836000065</c:v>
                </c:pt>
                <c:pt idx="672">
                  <c:v>87.675571452000028</c:v>
                </c:pt>
                <c:pt idx="673">
                  <c:v>88.026156875999945</c:v>
                </c:pt>
                <c:pt idx="674">
                  <c:v>88.405957751999992</c:v>
                </c:pt>
                <c:pt idx="675">
                  <c:v>88.522819559999931</c:v>
                </c:pt>
                <c:pt idx="676">
                  <c:v>88.844189532000001</c:v>
                </c:pt>
                <c:pt idx="677">
                  <c:v>88.318311395999984</c:v>
                </c:pt>
                <c:pt idx="678">
                  <c:v>88.347526847999916</c:v>
                </c:pt>
                <c:pt idx="679">
                  <c:v>88.230665039999991</c:v>
                </c:pt>
                <c:pt idx="680">
                  <c:v>87.70478690399996</c:v>
                </c:pt>
                <c:pt idx="681">
                  <c:v>87.324986028000026</c:v>
                </c:pt>
                <c:pt idx="682">
                  <c:v>86.857538795999972</c:v>
                </c:pt>
                <c:pt idx="683">
                  <c:v>85.951859784000007</c:v>
                </c:pt>
                <c:pt idx="684">
                  <c:v>85.163042579999967</c:v>
                </c:pt>
                <c:pt idx="685">
                  <c:v>84.520302636000011</c:v>
                </c:pt>
                <c:pt idx="686">
                  <c:v>84.403440827999972</c:v>
                </c:pt>
                <c:pt idx="687">
                  <c:v>84.286579020000048</c:v>
                </c:pt>
                <c:pt idx="688">
                  <c:v>84.403440828000086</c:v>
                </c:pt>
                <c:pt idx="689">
                  <c:v>84.520302636000011</c:v>
                </c:pt>
                <c:pt idx="690">
                  <c:v>85.221473484000043</c:v>
                </c:pt>
                <c:pt idx="691">
                  <c:v>86.097937043999977</c:v>
                </c:pt>
                <c:pt idx="692">
                  <c:v>86.477737920000024</c:v>
                </c:pt>
                <c:pt idx="693">
                  <c:v>86.711461536000002</c:v>
                </c:pt>
                <c:pt idx="694">
                  <c:v>87.032831507999973</c:v>
                </c:pt>
                <c:pt idx="695">
                  <c:v>86.82832334400004</c:v>
                </c:pt>
                <c:pt idx="696">
                  <c:v>87.032831507999973</c:v>
                </c:pt>
                <c:pt idx="697">
                  <c:v>86.82832334400004</c:v>
                </c:pt>
                <c:pt idx="698">
                  <c:v>86.857538795999972</c:v>
                </c:pt>
                <c:pt idx="699">
                  <c:v>86.302445207999909</c:v>
                </c:pt>
                <c:pt idx="700">
                  <c:v>87.441847835999951</c:v>
                </c:pt>
                <c:pt idx="701">
                  <c:v>86.010290687999969</c:v>
                </c:pt>
                <c:pt idx="702">
                  <c:v>87.26655512399995</c:v>
                </c:pt>
                <c:pt idx="703">
                  <c:v>87.032831507999973</c:v>
                </c:pt>
                <c:pt idx="704">
                  <c:v>87.880079615999975</c:v>
                </c:pt>
                <c:pt idx="705">
                  <c:v>88.143018683999983</c:v>
                </c:pt>
                <c:pt idx="706">
                  <c:v>87.763217808000036</c:v>
                </c:pt>
                <c:pt idx="707">
                  <c:v>88.873404984000047</c:v>
                </c:pt>
                <c:pt idx="708">
                  <c:v>88.639681368000069</c:v>
                </c:pt>
                <c:pt idx="709">
                  <c:v>89.253205859999994</c:v>
                </c:pt>
                <c:pt idx="710">
                  <c:v>88.405957751999992</c:v>
                </c:pt>
                <c:pt idx="711">
                  <c:v>87.938510519999937</c:v>
                </c:pt>
                <c:pt idx="712">
                  <c:v>87.529494191999959</c:v>
                </c:pt>
                <c:pt idx="713">
                  <c:v>87.149693316000011</c:v>
                </c:pt>
                <c:pt idx="714">
                  <c:v>87.003616056000041</c:v>
                </c:pt>
                <c:pt idx="715">
                  <c:v>86.682246083999956</c:v>
                </c:pt>
                <c:pt idx="716">
                  <c:v>87.149693316000011</c:v>
                </c:pt>
                <c:pt idx="717">
                  <c:v>86.682246083999956</c:v>
                </c:pt>
                <c:pt idx="718">
                  <c:v>86.156367947999939</c:v>
                </c:pt>
                <c:pt idx="719">
                  <c:v>86.068721591999932</c:v>
                </c:pt>
                <c:pt idx="720">
                  <c:v>85.981075235999938</c:v>
                </c:pt>
                <c:pt idx="721">
                  <c:v>86.477737920000024</c:v>
                </c:pt>
                <c:pt idx="722">
                  <c:v>86.419307016000062</c:v>
                </c:pt>
                <c:pt idx="723">
                  <c:v>86.82832334400004</c:v>
                </c:pt>
                <c:pt idx="724">
                  <c:v>86.769892439999964</c:v>
                </c:pt>
                <c:pt idx="725">
                  <c:v>87.383416931999989</c:v>
                </c:pt>
                <c:pt idx="726">
                  <c:v>87.646355999999997</c:v>
                </c:pt>
                <c:pt idx="727">
                  <c:v>88.230665039999991</c:v>
                </c:pt>
                <c:pt idx="728">
                  <c:v>88.902620436000078</c:v>
                </c:pt>
                <c:pt idx="729">
                  <c:v>89.633006735999928</c:v>
                </c:pt>
                <c:pt idx="730">
                  <c:v>90.129669419999914</c:v>
                </c:pt>
                <c:pt idx="731">
                  <c:v>90.509470295999961</c:v>
                </c:pt>
                <c:pt idx="732">
                  <c:v>90.392608488000036</c:v>
                </c:pt>
                <c:pt idx="733">
                  <c:v>90.246531227999952</c:v>
                </c:pt>
                <c:pt idx="734">
                  <c:v>89.720653092000035</c:v>
                </c:pt>
                <c:pt idx="735">
                  <c:v>88.902620436000078</c:v>
                </c:pt>
                <c:pt idx="736">
                  <c:v>88.143018683999983</c:v>
                </c:pt>
                <c:pt idx="737">
                  <c:v>86.799107891999995</c:v>
                </c:pt>
                <c:pt idx="738">
                  <c:v>86.03950614</c:v>
                </c:pt>
                <c:pt idx="739">
                  <c:v>85.163042579999967</c:v>
                </c:pt>
                <c:pt idx="740">
                  <c:v>84.169717212000009</c:v>
                </c:pt>
                <c:pt idx="741">
                  <c:v>82.971883679999991</c:v>
                </c:pt>
                <c:pt idx="742">
                  <c:v>81.598757435999971</c:v>
                </c:pt>
                <c:pt idx="743">
                  <c:v>80.897586588000053</c:v>
                </c:pt>
                <c:pt idx="744">
                  <c:v>80.167200287999989</c:v>
                </c:pt>
                <c:pt idx="745">
                  <c:v>78.969366755999985</c:v>
                </c:pt>
                <c:pt idx="746">
                  <c:v>78.034472291999975</c:v>
                </c:pt>
                <c:pt idx="747">
                  <c:v>77.041146924000017</c:v>
                </c:pt>
                <c:pt idx="748">
                  <c:v>76.223114267999946</c:v>
                </c:pt>
                <c:pt idx="749">
                  <c:v>75.697236132000029</c:v>
                </c:pt>
                <c:pt idx="750">
                  <c:v>75.317435255999982</c:v>
                </c:pt>
                <c:pt idx="751">
                  <c:v>74.762341668000033</c:v>
                </c:pt>
                <c:pt idx="752">
                  <c:v>74.849988023999927</c:v>
                </c:pt>
                <c:pt idx="753">
                  <c:v>74.733126215999988</c:v>
                </c:pt>
                <c:pt idx="754">
                  <c:v>74.440971695999949</c:v>
                </c:pt>
                <c:pt idx="755">
                  <c:v>74.762341668000033</c:v>
                </c:pt>
                <c:pt idx="756">
                  <c:v>74.382540791999986</c:v>
                </c:pt>
                <c:pt idx="757">
                  <c:v>73.973524463999993</c:v>
                </c:pt>
                <c:pt idx="758">
                  <c:v>73.73980084800003</c:v>
                </c:pt>
                <c:pt idx="759">
                  <c:v>73.389215424000014</c:v>
                </c:pt>
                <c:pt idx="760">
                  <c:v>73.272353615999975</c:v>
                </c:pt>
                <c:pt idx="761">
                  <c:v>73.126276356000005</c:v>
                </c:pt>
                <c:pt idx="762">
                  <c:v>72.980199096000035</c:v>
                </c:pt>
                <c:pt idx="763">
                  <c:v>72.746475479999958</c:v>
                </c:pt>
                <c:pt idx="764">
                  <c:v>73.09706090399996</c:v>
                </c:pt>
                <c:pt idx="765">
                  <c:v>73.389215424000014</c:v>
                </c:pt>
                <c:pt idx="766">
                  <c:v>73.885878108</c:v>
                </c:pt>
                <c:pt idx="767">
                  <c:v>73.856662655999955</c:v>
                </c:pt>
                <c:pt idx="768">
                  <c:v>74.703910764000057</c:v>
                </c:pt>
                <c:pt idx="769">
                  <c:v>74.849988023999927</c:v>
                </c:pt>
                <c:pt idx="770">
                  <c:v>76.281545172000023</c:v>
                </c:pt>
                <c:pt idx="771">
                  <c:v>75.43429706400002</c:v>
                </c:pt>
                <c:pt idx="772">
                  <c:v>76.193898816000015</c:v>
                </c:pt>
                <c:pt idx="773">
                  <c:v>76.632130595999925</c:v>
                </c:pt>
                <c:pt idx="774">
                  <c:v>76.135467911999939</c:v>
                </c:pt>
                <c:pt idx="775">
                  <c:v>76.193898816000015</c:v>
                </c:pt>
                <c:pt idx="776">
                  <c:v>76.544484240000031</c:v>
                </c:pt>
                <c:pt idx="777">
                  <c:v>77.333301444000057</c:v>
                </c:pt>
                <c:pt idx="778">
                  <c:v>76.807423307999926</c:v>
                </c:pt>
                <c:pt idx="779">
                  <c:v>77.070362376000048</c:v>
                </c:pt>
                <c:pt idx="780">
                  <c:v>77.216439636000018</c:v>
                </c:pt>
                <c:pt idx="781">
                  <c:v>76.836638760000071</c:v>
                </c:pt>
                <c:pt idx="782">
                  <c:v>77.070362376000048</c:v>
                </c:pt>
                <c:pt idx="783">
                  <c:v>77.216439636000018</c:v>
                </c:pt>
                <c:pt idx="784">
                  <c:v>77.742317771999936</c:v>
                </c:pt>
                <c:pt idx="785">
                  <c:v>77.158008731999942</c:v>
                </c:pt>
                <c:pt idx="786">
                  <c:v>76.602915143999994</c:v>
                </c:pt>
                <c:pt idx="787">
                  <c:v>76.80742330800004</c:v>
                </c:pt>
                <c:pt idx="788">
                  <c:v>75.72645158399996</c:v>
                </c:pt>
                <c:pt idx="789">
                  <c:v>75.288219803999951</c:v>
                </c:pt>
                <c:pt idx="790">
                  <c:v>74.908418928000003</c:v>
                </c:pt>
                <c:pt idx="791">
                  <c:v>74.849988024000027</c:v>
                </c:pt>
                <c:pt idx="792">
                  <c:v>75.112927091999936</c:v>
                </c:pt>
                <c:pt idx="793">
                  <c:v>75.346650708000013</c:v>
                </c:pt>
                <c:pt idx="794">
                  <c:v>76.106252460000007</c:v>
                </c:pt>
                <c:pt idx="795">
                  <c:v>75.814097940000067</c:v>
                </c:pt>
                <c:pt idx="796">
                  <c:v>76.164683363999984</c:v>
                </c:pt>
                <c:pt idx="797">
                  <c:v>77.304085991999912</c:v>
                </c:pt>
                <c:pt idx="798">
                  <c:v>77.625455963999997</c:v>
                </c:pt>
                <c:pt idx="799">
                  <c:v>77.625455963999997</c:v>
                </c:pt>
                <c:pt idx="800">
                  <c:v>76.836638759999971</c:v>
                </c:pt>
                <c:pt idx="801">
                  <c:v>76.836638760000071</c:v>
                </c:pt>
                <c:pt idx="802">
                  <c:v>76.515268787999986</c:v>
                </c:pt>
                <c:pt idx="803">
                  <c:v>75.43429706400002</c:v>
                </c:pt>
                <c:pt idx="804">
                  <c:v>74.557833503999987</c:v>
                </c:pt>
                <c:pt idx="805">
                  <c:v>74.849988023999927</c:v>
                </c:pt>
                <c:pt idx="806">
                  <c:v>71.811581015999948</c:v>
                </c:pt>
                <c:pt idx="807">
                  <c:v>75.112927092000035</c:v>
                </c:pt>
              </c:numCache>
            </c:numRef>
          </c:yVal>
          <c:smooth val="0"/>
          <c:extLst>
            <c:ext xmlns:c16="http://schemas.microsoft.com/office/drawing/2014/chart" uri="{C3380CC4-5D6E-409C-BE32-E72D297353CC}">
              <c16:uniqueId val="{00000000-8715-44C1-AC3A-AFE4B9732D36}"/>
            </c:ext>
          </c:extLst>
        </c:ser>
        <c:dLbls>
          <c:showLegendKey val="0"/>
          <c:showVal val="0"/>
          <c:showCatName val="0"/>
          <c:showSerName val="0"/>
          <c:showPercent val="0"/>
          <c:showBubbleSize val="0"/>
        </c:dLbls>
        <c:axId val="967069728"/>
        <c:axId val="967077216"/>
      </c:scatterChart>
      <c:valAx>
        <c:axId val="967069728"/>
        <c:scaling>
          <c:orientation val="minMax"/>
          <c:max val="1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a:t>
                </a:r>
                <a:endParaRPr lang="en-US"/>
              </a:p>
            </c:rich>
          </c:tx>
          <c:layout>
            <c:manualLayout>
              <c:xMode val="edge"/>
              <c:yMode val="edge"/>
              <c:x val="0.45282217488044485"/>
              <c:y val="0.859645783154154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077216"/>
        <c:crosses val="autoZero"/>
        <c:crossBetween val="midCat"/>
      </c:valAx>
      <c:valAx>
        <c:axId val="96707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a:t>
                </a:r>
                <a:r>
                  <a:rPr lang="en-US" baseline="0"/>
                  <a:t> [Deg. 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069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B7CA9-5E53-4FC5-8DF8-9A7EB2138CE2}"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10190-A970-4BEE-AA07-F704F79AEAE6}" type="slidenum">
              <a:rPr lang="en-US" smtClean="0"/>
              <a:t>‹#›</a:t>
            </a:fld>
            <a:endParaRPr lang="en-US"/>
          </a:p>
        </p:txBody>
      </p:sp>
    </p:spTree>
    <p:extLst>
      <p:ext uri="{BB962C8B-B14F-4D97-AF65-F5344CB8AC3E}">
        <p14:creationId xmlns:p14="http://schemas.microsoft.com/office/powerpoint/2010/main" val="367071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05950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69198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32279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99393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85026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26761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5061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18463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31998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75278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766592" y="557368"/>
            <a:ext cx="10133100" cy="4208100"/>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5600" b="1" dirty="0">
                <a:solidFill>
                  <a:srgbClr val="182752"/>
                </a:solidFill>
                <a:latin typeface="Arial"/>
                <a:cs typeface="Arial"/>
                <a:sym typeface="Arial"/>
              </a:rPr>
              <a:t>ME476C</a:t>
            </a:r>
            <a:br>
              <a:rPr lang="pl-PL" sz="5600" b="1" dirty="0">
                <a:solidFill>
                  <a:srgbClr val="182752"/>
                </a:solidFill>
                <a:latin typeface="Arial"/>
                <a:cs typeface="Arial"/>
                <a:sym typeface="Arial"/>
              </a:rPr>
            </a:br>
            <a:r>
              <a:rPr lang="pl-PL" sz="5600" b="1" dirty="0" err="1">
                <a:solidFill>
                  <a:srgbClr val="182752"/>
                </a:solidFill>
                <a:latin typeface="Arial"/>
                <a:cs typeface="Arial"/>
                <a:sym typeface="Arial"/>
              </a:rPr>
              <a:t>Prototype</a:t>
            </a:r>
            <a:r>
              <a:rPr lang="pl-PL" sz="5600" b="1" dirty="0">
                <a:solidFill>
                  <a:srgbClr val="182752"/>
                </a:solidFill>
                <a:latin typeface="Arial"/>
                <a:cs typeface="Arial"/>
                <a:sym typeface="Arial"/>
              </a:rPr>
              <a:t> II</a:t>
            </a:r>
            <a:endParaRPr lang="en-US" sz="2600" b="1" dirty="0">
              <a:solidFill>
                <a:srgbClr val="182752"/>
              </a:solidFill>
            </a:endParaRPr>
          </a:p>
        </p:txBody>
      </p:sp>
      <p:sp>
        <p:nvSpPr>
          <p:cNvPr id="92" name="Google Shape;92;p13"/>
          <p:cNvSpPr txBox="1"/>
          <p:nvPr/>
        </p:nvSpPr>
        <p:spPr>
          <a:xfrm>
            <a:off x="1382069" y="3986577"/>
            <a:ext cx="9178500" cy="892512"/>
          </a:xfrm>
          <a:prstGeom prst="rect">
            <a:avLst/>
          </a:prstGeom>
          <a:noFill/>
          <a:ln>
            <a:noFill/>
          </a:ln>
        </p:spPr>
        <p:txBody>
          <a:bodyPr spcFirstLastPara="1" wrap="square" lIns="91425" tIns="45700" rIns="91425" bIns="45700" anchor="t" anchorCtr="0">
            <a:spAutoFit/>
          </a:bodyPr>
          <a:lstStyle/>
          <a:p>
            <a:pPr algn="ctr"/>
            <a:r>
              <a:rPr lang="en-US" sz="2600" dirty="0">
                <a:solidFill>
                  <a:srgbClr val="0066B3"/>
                </a:solidFill>
              </a:rPr>
              <a:t>Aaron Espinoza, Maciej Ziomber</a:t>
            </a:r>
            <a:r>
              <a:rPr lang="pl-PL" sz="2600" dirty="0">
                <a:solidFill>
                  <a:srgbClr val="0066B3"/>
                </a:solidFill>
              </a:rPr>
              <a:t>, Steven </a:t>
            </a:r>
            <a:r>
              <a:rPr lang="pl-PL" sz="2600" dirty="0" err="1">
                <a:solidFill>
                  <a:srgbClr val="0066B3"/>
                </a:solidFill>
              </a:rPr>
              <a:t>Galloway</a:t>
            </a:r>
            <a:r>
              <a:rPr lang="pl-PL" sz="2600" dirty="0">
                <a:solidFill>
                  <a:srgbClr val="0066B3"/>
                </a:solidFill>
              </a:rPr>
              <a:t>, J</a:t>
            </a:r>
            <a:r>
              <a:rPr lang="en-US" sz="2600" b="0" i="0" u="none" strike="noStrike" dirty="0" err="1">
                <a:solidFill>
                  <a:srgbClr val="0066B3"/>
                </a:solidFill>
                <a:effectLst/>
              </a:rPr>
              <a:t>anelle</a:t>
            </a:r>
            <a:r>
              <a:rPr lang="en-US" sz="2600" b="0" i="0" u="none" strike="noStrike" dirty="0">
                <a:solidFill>
                  <a:srgbClr val="0066B3"/>
                </a:solidFill>
                <a:effectLst/>
              </a:rPr>
              <a:t> Peña</a:t>
            </a:r>
            <a:r>
              <a:rPr lang="pl-PL" sz="2600" dirty="0">
                <a:solidFill>
                  <a:srgbClr val="0066B3"/>
                </a:solidFill>
              </a:rPr>
              <a:t>, </a:t>
            </a:r>
            <a:r>
              <a:rPr lang="pl-PL" sz="2600" dirty="0" err="1">
                <a:solidFill>
                  <a:srgbClr val="0066B3"/>
                </a:solidFill>
              </a:rPr>
              <a:t>Courtney</a:t>
            </a:r>
            <a:r>
              <a:rPr lang="pl-PL" sz="2600" dirty="0">
                <a:solidFill>
                  <a:srgbClr val="0066B3"/>
                </a:solidFill>
              </a:rPr>
              <a:t> </a:t>
            </a:r>
            <a:r>
              <a:rPr lang="pl-PL" sz="2600" dirty="0" err="1">
                <a:solidFill>
                  <a:srgbClr val="0066B3"/>
                </a:solidFill>
              </a:rPr>
              <a:t>Hiatt</a:t>
            </a:r>
            <a:endParaRPr lang="pl-PL" sz="2600" dirty="0">
              <a:solidFill>
                <a:srgbClr val="0066B3"/>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018867" y="329408"/>
            <a:ext cx="10133100" cy="118729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Cal</a:t>
            </a:r>
            <a:r>
              <a:rPr lang="en-US" sz="4400" b="1">
                <a:solidFill>
                  <a:srgbClr val="182752"/>
                </a:solidFill>
              </a:rPr>
              <a:t>culations</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400FEB81-5286-7D9E-BDC5-1849B6B9BF2B}"/>
              </a:ext>
            </a:extLst>
          </p:cNvPr>
          <p:cNvSpPr txBox="1"/>
          <p:nvPr/>
        </p:nvSpPr>
        <p:spPr>
          <a:xfrm>
            <a:off x="3531219" y="1355182"/>
            <a:ext cx="51295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Heat Transfer Rate:</a:t>
            </a:r>
            <a:endParaRPr lang="en-US"/>
          </a:p>
        </p:txBody>
      </p:sp>
      <p:pic>
        <p:nvPicPr>
          <p:cNvPr id="8" name="Picture 7" descr="A screenshot of a data sheet&#10;&#10;Description automatically generated">
            <a:extLst>
              <a:ext uri="{FF2B5EF4-FFF2-40B4-BE49-F238E27FC236}">
                <a16:creationId xmlns:a16="http://schemas.microsoft.com/office/drawing/2014/main" id="{A01D45DA-16A0-FE2D-699D-195341882A9F}"/>
              </a:ext>
            </a:extLst>
          </p:cNvPr>
          <p:cNvPicPr>
            <a:picLocks noChangeAspect="1"/>
          </p:cNvPicPr>
          <p:nvPr/>
        </p:nvPicPr>
        <p:blipFill>
          <a:blip r:embed="rId7"/>
          <a:stretch>
            <a:fillRect/>
          </a:stretch>
        </p:blipFill>
        <p:spPr>
          <a:xfrm>
            <a:off x="4579959" y="1974289"/>
            <a:ext cx="3038475" cy="4638675"/>
          </a:xfrm>
          <a:prstGeom prst="rect">
            <a:avLst/>
          </a:prstGeom>
        </p:spPr>
      </p:pic>
    </p:spTree>
    <p:extLst>
      <p:ext uri="{BB962C8B-B14F-4D97-AF65-F5344CB8AC3E}">
        <p14:creationId xmlns:p14="http://schemas.microsoft.com/office/powerpoint/2010/main" val="60277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018867" y="329408"/>
            <a:ext cx="10133100" cy="118729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Cal</a:t>
            </a:r>
            <a:r>
              <a:rPr lang="en-US" sz="4400" b="1">
                <a:solidFill>
                  <a:srgbClr val="182752"/>
                </a:solidFill>
              </a:rPr>
              <a:t>culations</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400FEB81-5286-7D9E-BDC5-1849B6B9BF2B}"/>
              </a:ext>
            </a:extLst>
          </p:cNvPr>
          <p:cNvSpPr txBox="1"/>
          <p:nvPr/>
        </p:nvSpPr>
        <p:spPr>
          <a:xfrm>
            <a:off x="3531219" y="1355182"/>
            <a:ext cx="51295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Heat Transfer Rate:</a:t>
            </a:r>
            <a:endParaRPr lang="en-US"/>
          </a:p>
        </p:txBody>
      </p:sp>
      <p:graphicFrame>
        <p:nvGraphicFramePr>
          <p:cNvPr id="2" name="Chart 1">
            <a:extLst>
              <a:ext uri="{FF2B5EF4-FFF2-40B4-BE49-F238E27FC236}">
                <a16:creationId xmlns:a16="http://schemas.microsoft.com/office/drawing/2014/main" id="{EB967419-C468-F4C2-3B27-C7E1664D01E1}"/>
              </a:ext>
            </a:extLst>
          </p:cNvPr>
          <p:cNvGraphicFramePr>
            <a:graphicFrameLocks/>
          </p:cNvGraphicFramePr>
          <p:nvPr>
            <p:extLst>
              <p:ext uri="{D42A27DB-BD31-4B8C-83A1-F6EECF244321}">
                <p14:modId xmlns:p14="http://schemas.microsoft.com/office/powerpoint/2010/main" val="2209349257"/>
              </p:ext>
            </p:extLst>
          </p:nvPr>
        </p:nvGraphicFramePr>
        <p:xfrm>
          <a:off x="6488798" y="2125703"/>
          <a:ext cx="5126831" cy="26836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B4E56697-3511-B871-B7D6-6CE4B98C2C0B}"/>
              </a:ext>
            </a:extLst>
          </p:cNvPr>
          <p:cNvGraphicFramePr>
            <a:graphicFrameLocks/>
          </p:cNvGraphicFramePr>
          <p:nvPr>
            <p:extLst>
              <p:ext uri="{D42A27DB-BD31-4B8C-83A1-F6EECF244321}">
                <p14:modId xmlns:p14="http://schemas.microsoft.com/office/powerpoint/2010/main" val="2287388019"/>
              </p:ext>
            </p:extLst>
          </p:nvPr>
        </p:nvGraphicFramePr>
        <p:xfrm>
          <a:off x="2501139" y="4361858"/>
          <a:ext cx="5585710" cy="26094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a:extLst>
              <a:ext uri="{FF2B5EF4-FFF2-40B4-BE49-F238E27FC236}">
                <a16:creationId xmlns:a16="http://schemas.microsoft.com/office/drawing/2014/main" id="{512E86E0-EC3D-4FAE-8BBF-CF0DAFC1BDF5}"/>
              </a:ext>
            </a:extLst>
          </p:cNvPr>
          <p:cNvGraphicFramePr>
            <a:graphicFrameLocks/>
          </p:cNvGraphicFramePr>
          <p:nvPr>
            <p:extLst>
              <p:ext uri="{D42A27DB-BD31-4B8C-83A1-F6EECF244321}">
                <p14:modId xmlns:p14="http://schemas.microsoft.com/office/powerpoint/2010/main" val="182037804"/>
              </p:ext>
            </p:extLst>
          </p:nvPr>
        </p:nvGraphicFramePr>
        <p:xfrm>
          <a:off x="1266394" y="2251443"/>
          <a:ext cx="4916052" cy="230687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76405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018867" y="294904"/>
            <a:ext cx="10133100" cy="118729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en-US" sz="4400" b="1">
                <a:solidFill>
                  <a:srgbClr val="182752"/>
                </a:solidFill>
              </a:rPr>
              <a:t>Calculations</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400FEB81-5286-7D9E-BDC5-1849B6B9BF2B}"/>
              </a:ext>
            </a:extLst>
          </p:cNvPr>
          <p:cNvSpPr txBox="1"/>
          <p:nvPr/>
        </p:nvSpPr>
        <p:spPr>
          <a:xfrm>
            <a:off x="2860645" y="1118983"/>
            <a:ext cx="64495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Error and Uncertainty calculations:</a:t>
            </a:r>
            <a:endParaRPr lang="en-US"/>
          </a:p>
        </p:txBody>
      </p:sp>
      <p:pic>
        <p:nvPicPr>
          <p:cNvPr id="4" name="Picture 3">
            <a:extLst>
              <a:ext uri="{FF2B5EF4-FFF2-40B4-BE49-F238E27FC236}">
                <a16:creationId xmlns:a16="http://schemas.microsoft.com/office/drawing/2014/main" id="{54210EBB-A4F5-121B-CA0E-0B106DF269B0}"/>
              </a:ext>
            </a:extLst>
          </p:cNvPr>
          <p:cNvPicPr>
            <a:picLocks noChangeAspect="1"/>
          </p:cNvPicPr>
          <p:nvPr/>
        </p:nvPicPr>
        <p:blipFill>
          <a:blip r:embed="rId7"/>
          <a:stretch>
            <a:fillRect/>
          </a:stretch>
        </p:blipFill>
        <p:spPr>
          <a:xfrm>
            <a:off x="4287559" y="1901554"/>
            <a:ext cx="3884891" cy="920941"/>
          </a:xfrm>
          <a:prstGeom prst="rect">
            <a:avLst/>
          </a:prstGeom>
        </p:spPr>
      </p:pic>
      <p:pic>
        <p:nvPicPr>
          <p:cNvPr id="8" name="Picture 7">
            <a:extLst>
              <a:ext uri="{FF2B5EF4-FFF2-40B4-BE49-F238E27FC236}">
                <a16:creationId xmlns:a16="http://schemas.microsoft.com/office/drawing/2014/main" id="{43570248-EF89-9E1A-3CF1-5D801FB005CA}"/>
              </a:ext>
            </a:extLst>
          </p:cNvPr>
          <p:cNvPicPr>
            <a:picLocks noChangeAspect="1"/>
          </p:cNvPicPr>
          <p:nvPr/>
        </p:nvPicPr>
        <p:blipFill>
          <a:blip r:embed="rId8"/>
          <a:stretch>
            <a:fillRect/>
          </a:stretch>
        </p:blipFill>
        <p:spPr>
          <a:xfrm>
            <a:off x="2290734" y="3421139"/>
            <a:ext cx="7610531" cy="1228734"/>
          </a:xfrm>
          <a:prstGeom prst="rect">
            <a:avLst/>
          </a:prstGeom>
        </p:spPr>
      </p:pic>
      <p:pic>
        <p:nvPicPr>
          <p:cNvPr id="10" name="Picture 9">
            <a:extLst>
              <a:ext uri="{FF2B5EF4-FFF2-40B4-BE49-F238E27FC236}">
                <a16:creationId xmlns:a16="http://schemas.microsoft.com/office/drawing/2014/main" id="{633F9F81-D58C-632E-74AC-DD40D424EE30}"/>
              </a:ext>
            </a:extLst>
          </p:cNvPr>
          <p:cNvPicPr>
            <a:picLocks noChangeAspect="1"/>
          </p:cNvPicPr>
          <p:nvPr/>
        </p:nvPicPr>
        <p:blipFill>
          <a:blip r:embed="rId9"/>
          <a:stretch>
            <a:fillRect/>
          </a:stretch>
        </p:blipFill>
        <p:spPr>
          <a:xfrm>
            <a:off x="4748855" y="5512783"/>
            <a:ext cx="2962297" cy="447678"/>
          </a:xfrm>
          <a:prstGeom prst="rect">
            <a:avLst/>
          </a:prstGeom>
        </p:spPr>
      </p:pic>
      <p:pic>
        <p:nvPicPr>
          <p:cNvPr id="12" name="Picture 11">
            <a:extLst>
              <a:ext uri="{FF2B5EF4-FFF2-40B4-BE49-F238E27FC236}">
                <a16:creationId xmlns:a16="http://schemas.microsoft.com/office/drawing/2014/main" id="{73E49555-72D3-A614-C46F-B8C10FE02E5A}"/>
              </a:ext>
            </a:extLst>
          </p:cNvPr>
          <p:cNvPicPr>
            <a:picLocks noChangeAspect="1"/>
          </p:cNvPicPr>
          <p:nvPr/>
        </p:nvPicPr>
        <p:blipFill>
          <a:blip r:embed="rId10"/>
          <a:stretch>
            <a:fillRect/>
          </a:stretch>
        </p:blipFill>
        <p:spPr>
          <a:xfrm>
            <a:off x="2508752" y="4838471"/>
            <a:ext cx="7153327" cy="409578"/>
          </a:xfrm>
          <a:prstGeom prst="rect">
            <a:avLst/>
          </a:prstGeom>
        </p:spPr>
      </p:pic>
    </p:spTree>
    <p:extLst>
      <p:ext uri="{BB962C8B-B14F-4D97-AF65-F5344CB8AC3E}">
        <p14:creationId xmlns:p14="http://schemas.microsoft.com/office/powerpoint/2010/main" val="300834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951423" y="782054"/>
            <a:ext cx="10133100" cy="1219998"/>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Future </a:t>
            </a:r>
            <a:r>
              <a:rPr lang="en-US" sz="4400" b="1">
                <a:solidFill>
                  <a:srgbClr val="182752"/>
                </a:solidFill>
              </a:rPr>
              <a:t>Work</a:t>
            </a: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2" name="TextBox 1">
            <a:extLst>
              <a:ext uri="{FF2B5EF4-FFF2-40B4-BE49-F238E27FC236}">
                <a16:creationId xmlns:a16="http://schemas.microsoft.com/office/drawing/2014/main" id="{F36CD2CE-E248-7238-4B49-DE4794164E5B}"/>
              </a:ext>
            </a:extLst>
          </p:cNvPr>
          <p:cNvSpPr txBox="1"/>
          <p:nvPr/>
        </p:nvSpPr>
        <p:spPr>
          <a:xfrm>
            <a:off x="1121509" y="2343449"/>
            <a:ext cx="10947254" cy="3261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2800"/>
              <a:t>Keep experimental apparatus in thermal equilibrium by capping ends and filling with room temp water. </a:t>
            </a:r>
          </a:p>
          <a:p>
            <a:pPr marL="285750" indent="-285750">
              <a:lnSpc>
                <a:spcPct val="150000"/>
              </a:lnSpc>
              <a:buFont typeface="Arial"/>
              <a:buChar char="•"/>
            </a:pPr>
            <a:r>
              <a:rPr lang="en-US" sz="2800"/>
              <a:t>Running the system with hot and cold water (above and below 22 °C)</a:t>
            </a:r>
          </a:p>
          <a:p>
            <a:pPr marL="285750" indent="-285750">
              <a:lnSpc>
                <a:spcPct val="150000"/>
              </a:lnSpc>
              <a:buFont typeface="Arial"/>
              <a:buChar char="•"/>
            </a:pPr>
            <a:r>
              <a:rPr lang="en-US" sz="2800"/>
              <a:t>Run hot above 30 °C</a:t>
            </a:r>
          </a:p>
          <a:p>
            <a:pPr marL="285750" indent="-285750">
              <a:lnSpc>
                <a:spcPct val="150000"/>
              </a:lnSpc>
              <a:buFont typeface="Arial"/>
              <a:buChar char="•"/>
            </a:pPr>
            <a:r>
              <a:rPr lang="en-US" sz="2800"/>
              <a:t>Next semester transition to air flowing through device</a:t>
            </a:r>
          </a:p>
        </p:txBody>
      </p:sp>
    </p:spTree>
    <p:extLst>
      <p:ext uri="{BB962C8B-B14F-4D97-AF65-F5344CB8AC3E}">
        <p14:creationId xmlns:p14="http://schemas.microsoft.com/office/powerpoint/2010/main" val="157151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53479"/>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029450" y="473395"/>
            <a:ext cx="10133100" cy="1266652"/>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dirty="0" err="1">
                <a:solidFill>
                  <a:srgbClr val="182752"/>
                </a:solidFill>
                <a:latin typeface="Arial"/>
                <a:cs typeface="Arial"/>
                <a:sym typeface="Arial"/>
              </a:rPr>
              <a:t>Prototype</a:t>
            </a:r>
            <a:r>
              <a:rPr lang="pl-PL" sz="4400" b="1" dirty="0">
                <a:solidFill>
                  <a:srgbClr val="182752"/>
                </a:solidFill>
                <a:latin typeface="Arial"/>
                <a:cs typeface="Arial"/>
                <a:sym typeface="Arial"/>
              </a:rPr>
              <a:t> Ob</a:t>
            </a:r>
            <a:r>
              <a:rPr lang="en-US" sz="4400" b="1" dirty="0" err="1">
                <a:solidFill>
                  <a:srgbClr val="182752"/>
                </a:solidFill>
                <a:latin typeface="Arial"/>
                <a:cs typeface="Arial"/>
                <a:sym typeface="Arial"/>
              </a:rPr>
              <a:t>jective</a:t>
            </a:r>
            <a:r>
              <a:rPr lang="pl-PL" sz="4400" b="1" dirty="0">
                <a:solidFill>
                  <a:srgbClr val="182752"/>
                </a:solidFill>
                <a:latin typeface="Arial"/>
                <a:cs typeface="Arial"/>
                <a:sym typeface="Arial"/>
              </a:rPr>
              <a:t> </a:t>
            </a:r>
            <a:endParaRPr sz="4400" b="1" dirty="0">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2" name="TextBox 1">
            <a:extLst>
              <a:ext uri="{FF2B5EF4-FFF2-40B4-BE49-F238E27FC236}">
                <a16:creationId xmlns:a16="http://schemas.microsoft.com/office/drawing/2014/main" id="{3A1132C1-8AC9-D4EC-988C-DA31F77C562B}"/>
              </a:ext>
            </a:extLst>
          </p:cNvPr>
          <p:cNvSpPr txBox="1"/>
          <p:nvPr/>
        </p:nvSpPr>
        <p:spPr>
          <a:xfrm>
            <a:off x="1499450" y="2123537"/>
            <a:ext cx="6463751" cy="1200329"/>
          </a:xfrm>
          <a:prstGeom prst="rect">
            <a:avLst/>
          </a:prstGeom>
          <a:noFill/>
        </p:spPr>
        <p:txBody>
          <a:bodyPr wrap="square" rtlCol="0">
            <a:spAutoFit/>
          </a:bodyPr>
          <a:lstStyle/>
          <a:p>
            <a:r>
              <a:rPr lang="en-US" dirty="0"/>
              <a:t>The main purpose of this experiment is to test Phase Change Materials (PCM) for a future integration into a Thermal Energy Storage (TES)</a:t>
            </a:r>
          </a:p>
          <a:p>
            <a:endParaRPr lang="en-US" dirty="0"/>
          </a:p>
        </p:txBody>
      </p:sp>
      <p:sp>
        <p:nvSpPr>
          <p:cNvPr id="4" name="TextBox 3">
            <a:extLst>
              <a:ext uri="{FF2B5EF4-FFF2-40B4-BE49-F238E27FC236}">
                <a16:creationId xmlns:a16="http://schemas.microsoft.com/office/drawing/2014/main" id="{A552C57A-C50A-E342-DEF4-F72D60FDC132}"/>
              </a:ext>
            </a:extLst>
          </p:cNvPr>
          <p:cNvSpPr txBox="1"/>
          <p:nvPr/>
        </p:nvSpPr>
        <p:spPr>
          <a:xfrm>
            <a:off x="1500014" y="4637411"/>
            <a:ext cx="5934591" cy="1477328"/>
          </a:xfrm>
          <a:prstGeom prst="rect">
            <a:avLst/>
          </a:prstGeom>
          <a:noFill/>
        </p:spPr>
        <p:txBody>
          <a:bodyPr wrap="square" rtlCol="0">
            <a:spAutoFit/>
          </a:bodyPr>
          <a:lstStyle/>
          <a:p>
            <a:r>
              <a:rPr lang="pl-PL" dirty="0" err="1"/>
              <a:t>Measurements</a:t>
            </a:r>
            <a:r>
              <a:rPr lang="pl-PL" dirty="0"/>
              <a:t> </a:t>
            </a:r>
            <a:r>
              <a:rPr lang="pl-PL" dirty="0" err="1"/>
              <a:t>Taken</a:t>
            </a:r>
            <a:r>
              <a:rPr lang="pl-PL" dirty="0"/>
              <a:t>:</a:t>
            </a:r>
          </a:p>
          <a:p>
            <a:pPr marL="285750" indent="-285750">
              <a:buFont typeface="Wingdings" panose="05000000000000000000" pitchFamily="2" charset="2"/>
              <a:buChar char="§"/>
            </a:pPr>
            <a:r>
              <a:rPr lang="pl-PL" dirty="0" err="1"/>
              <a:t>Temperature</a:t>
            </a:r>
            <a:r>
              <a:rPr lang="pl-PL" dirty="0"/>
              <a:t> </a:t>
            </a:r>
            <a:r>
              <a:rPr lang="pl-PL" dirty="0" err="1"/>
              <a:t>Difference</a:t>
            </a:r>
            <a:r>
              <a:rPr lang="pl-PL" dirty="0"/>
              <a:t> </a:t>
            </a:r>
            <a:r>
              <a:rPr lang="pl-PL" dirty="0" err="1"/>
              <a:t>between</a:t>
            </a:r>
            <a:r>
              <a:rPr lang="pl-PL" dirty="0"/>
              <a:t> the inlet and </a:t>
            </a:r>
            <a:r>
              <a:rPr lang="pl-PL" dirty="0" err="1"/>
              <a:t>outlet</a:t>
            </a:r>
            <a:r>
              <a:rPr lang="pl-PL" dirty="0"/>
              <a:t> of the fluid to fluid </a:t>
            </a:r>
            <a:r>
              <a:rPr lang="pl-PL" dirty="0" err="1"/>
              <a:t>heat</a:t>
            </a:r>
            <a:r>
              <a:rPr lang="pl-PL" dirty="0"/>
              <a:t> </a:t>
            </a:r>
            <a:r>
              <a:rPr lang="pl-PL" dirty="0" err="1"/>
              <a:t>exchanger</a:t>
            </a:r>
            <a:endParaRPr lang="pl-PL" dirty="0"/>
          </a:p>
          <a:p>
            <a:pPr marL="285750" indent="-285750">
              <a:buFont typeface="Wingdings" panose="05000000000000000000" pitchFamily="2" charset="2"/>
              <a:buChar char="§"/>
            </a:pPr>
            <a:r>
              <a:rPr lang="pl-PL" dirty="0" err="1"/>
              <a:t>Volumetric</a:t>
            </a:r>
            <a:r>
              <a:rPr lang="pl-PL" dirty="0"/>
              <a:t> </a:t>
            </a:r>
            <a:r>
              <a:rPr lang="pl-PL" dirty="0" err="1"/>
              <a:t>Flow</a:t>
            </a:r>
            <a:r>
              <a:rPr lang="pl-PL" dirty="0"/>
              <a:t> </a:t>
            </a:r>
            <a:r>
              <a:rPr lang="pl-PL" dirty="0" err="1"/>
              <a:t>Rate</a:t>
            </a:r>
            <a:endParaRPr lang="pl-PL" dirty="0"/>
          </a:p>
          <a:p>
            <a:pPr marL="285750" indent="-285750">
              <a:buFont typeface="Wingdings" panose="05000000000000000000" pitchFamily="2" charset="2"/>
              <a:buChar char="§"/>
            </a:pPr>
            <a:r>
              <a:rPr lang="pl-PL" dirty="0"/>
              <a:t>Energy </a:t>
            </a:r>
            <a:r>
              <a:rPr lang="pl-PL" dirty="0" err="1"/>
              <a:t>generated</a:t>
            </a:r>
            <a:r>
              <a:rPr lang="pl-PL" dirty="0"/>
              <a:t> </a:t>
            </a:r>
            <a:r>
              <a:rPr lang="pl-PL" dirty="0" err="1"/>
              <a:t>during</a:t>
            </a:r>
            <a:r>
              <a:rPr lang="pl-PL" dirty="0"/>
              <a:t> the </a:t>
            </a:r>
            <a:r>
              <a:rPr lang="pl-PL" dirty="0" err="1"/>
              <a:t>phase</a:t>
            </a:r>
            <a:r>
              <a:rPr lang="pl-PL" dirty="0"/>
              <a:t> </a:t>
            </a:r>
            <a:r>
              <a:rPr lang="pl-PL" dirty="0" err="1"/>
              <a:t>change</a:t>
            </a:r>
            <a:endParaRPr lang="pl-PL" dirty="0"/>
          </a:p>
        </p:txBody>
      </p:sp>
      <p:sp>
        <p:nvSpPr>
          <p:cNvPr id="7" name="TextBox 6">
            <a:extLst>
              <a:ext uri="{FF2B5EF4-FFF2-40B4-BE49-F238E27FC236}">
                <a16:creationId xmlns:a16="http://schemas.microsoft.com/office/drawing/2014/main" id="{3EF73774-7F0C-D53E-79AC-7FF491EE6C99}"/>
              </a:ext>
            </a:extLst>
          </p:cNvPr>
          <p:cNvSpPr txBox="1"/>
          <p:nvPr/>
        </p:nvSpPr>
        <p:spPr>
          <a:xfrm flipH="1">
            <a:off x="1499450" y="3123454"/>
            <a:ext cx="6207636" cy="923330"/>
          </a:xfrm>
          <a:prstGeom prst="rect">
            <a:avLst/>
          </a:prstGeom>
          <a:noFill/>
        </p:spPr>
        <p:txBody>
          <a:bodyPr wrap="square" rtlCol="0">
            <a:spAutoFit/>
          </a:bodyPr>
          <a:lstStyle/>
          <a:p>
            <a:r>
              <a:rPr lang="pl-PL"/>
              <a:t>The </a:t>
            </a:r>
            <a:r>
              <a:rPr lang="en-US"/>
              <a:t>Phase</a:t>
            </a:r>
            <a:r>
              <a:rPr lang="pl-PL"/>
              <a:t> Change Material that is being tested is a mix of Magnesium Chloride Hexahydrate and Calcium Chloride Hexahydrate</a:t>
            </a:r>
            <a:endParaRPr lang="en-US"/>
          </a:p>
        </p:txBody>
      </p:sp>
      <p:pic>
        <p:nvPicPr>
          <p:cNvPr id="9" name="Picture 8">
            <a:extLst>
              <a:ext uri="{FF2B5EF4-FFF2-40B4-BE49-F238E27FC236}">
                <a16:creationId xmlns:a16="http://schemas.microsoft.com/office/drawing/2014/main" id="{BE4851CF-05D7-5484-5795-B13AFA44AEC6}"/>
              </a:ext>
            </a:extLst>
          </p:cNvPr>
          <p:cNvPicPr>
            <a:picLocks noChangeAspect="1"/>
          </p:cNvPicPr>
          <p:nvPr/>
        </p:nvPicPr>
        <p:blipFill>
          <a:blip r:embed="rId7"/>
          <a:stretch>
            <a:fillRect/>
          </a:stretch>
        </p:blipFill>
        <p:spPr>
          <a:xfrm>
            <a:off x="3471372" y="3918707"/>
            <a:ext cx="2095792" cy="543001"/>
          </a:xfrm>
          <a:prstGeom prst="rect">
            <a:avLst/>
          </a:prstGeom>
        </p:spPr>
      </p:pic>
      <p:graphicFrame>
        <p:nvGraphicFramePr>
          <p:cNvPr id="10" name="Table 9">
            <a:extLst>
              <a:ext uri="{FF2B5EF4-FFF2-40B4-BE49-F238E27FC236}">
                <a16:creationId xmlns:a16="http://schemas.microsoft.com/office/drawing/2014/main" id="{A98A5FEB-3CDA-2A68-A2E2-AFEBAF5A900C}"/>
              </a:ext>
            </a:extLst>
          </p:cNvPr>
          <p:cNvGraphicFramePr>
            <a:graphicFrameLocks noGrp="1"/>
          </p:cNvGraphicFramePr>
          <p:nvPr>
            <p:extLst>
              <p:ext uri="{D42A27DB-BD31-4B8C-83A1-F6EECF244321}">
                <p14:modId xmlns:p14="http://schemas.microsoft.com/office/powerpoint/2010/main" val="1295764083"/>
              </p:ext>
            </p:extLst>
          </p:nvPr>
        </p:nvGraphicFramePr>
        <p:xfrm>
          <a:off x="8106363" y="1644435"/>
          <a:ext cx="2438400" cy="4145280"/>
        </p:xfrm>
        <a:graphic>
          <a:graphicData uri="http://schemas.openxmlformats.org/drawingml/2006/table">
            <a:tbl>
              <a:tblPr/>
              <a:tblGrid>
                <a:gridCol w="1219200">
                  <a:extLst>
                    <a:ext uri="{9D8B030D-6E8A-4147-A177-3AD203B41FA5}">
                      <a16:colId xmlns:a16="http://schemas.microsoft.com/office/drawing/2014/main" val="3451732586"/>
                    </a:ext>
                  </a:extLst>
                </a:gridCol>
                <a:gridCol w="609600">
                  <a:extLst>
                    <a:ext uri="{9D8B030D-6E8A-4147-A177-3AD203B41FA5}">
                      <a16:colId xmlns:a16="http://schemas.microsoft.com/office/drawing/2014/main" val="4006356076"/>
                    </a:ext>
                  </a:extLst>
                </a:gridCol>
                <a:gridCol w="609600">
                  <a:extLst>
                    <a:ext uri="{9D8B030D-6E8A-4147-A177-3AD203B41FA5}">
                      <a16:colId xmlns:a16="http://schemas.microsoft.com/office/drawing/2014/main" val="777818780"/>
                    </a:ext>
                  </a:extLst>
                </a:gridCol>
              </a:tblGrid>
              <a:tr h="0">
                <a:tc gridSpan="3">
                  <a:txBody>
                    <a:bodyPr/>
                    <a:lstStyle/>
                    <a:p>
                      <a:pPr algn="ctr" fontAlgn="b"/>
                      <a:r>
                        <a:rPr lang="en-US" sz="1100" b="0" i="0" u="none" strike="noStrike">
                          <a:solidFill>
                            <a:srgbClr val="000000"/>
                          </a:solidFill>
                          <a:effectLst/>
                          <a:latin typeface="Aptos Narrow" panose="020B0004020202020204" pitchFamily="34" charset="0"/>
                        </a:rPr>
                        <a:t>66.6% Calcium Chloride Hexahydrate 33.3% Magnesium Chloride Hexahydrate</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4F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4308042"/>
                  </a:ext>
                </a:extLst>
              </a:tr>
              <a:tr h="190500">
                <a:tc>
                  <a:txBody>
                    <a:bodyPr/>
                    <a:lstStyle/>
                    <a:p>
                      <a:pPr algn="ctr" fontAlgn="b"/>
                      <a:r>
                        <a:rPr lang="en-US" sz="1100" b="0" i="0" u="none" strike="noStrike">
                          <a:solidFill>
                            <a:srgbClr val="000000"/>
                          </a:solidFill>
                          <a:effectLst/>
                          <a:latin typeface="Aptos Narrow" panose="020B0004020202020204" pitchFamily="34" charset="0"/>
                        </a:rPr>
                        <a:t>Molecular Weight </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a:t>
                      </a:r>
                    </a:p>
                  </a:txBody>
                  <a:tcPr marL="7620" marR="7620" marT="762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g/mol</a:t>
                      </a:r>
                    </a:p>
                  </a:txBody>
                  <a:tcPr marL="7620" marR="7620" marT="762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291670"/>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Inlet Temperature(C)</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E4F5"/>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09991614"/>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Outlet Temperature(C)</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solidFill>
                      <a:srgbClr val="C0E4F5"/>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6895214"/>
                  </a:ext>
                </a:extLst>
              </a:tr>
              <a:tr h="190500">
                <a:tc gridSpan="2">
                  <a:txBody>
                    <a:bodyPr/>
                    <a:lstStyle/>
                    <a:p>
                      <a:pPr algn="ctr" fontAlgn="b"/>
                      <a:r>
                        <a:rPr lang="en-US" sz="1100" b="0" i="0" u="none" strike="noStrike">
                          <a:solidFill>
                            <a:srgbClr val="000000"/>
                          </a:solidFill>
                          <a:effectLst/>
                          <a:latin typeface="Aptos Narrow" panose="020B0004020202020204" pitchFamily="34" charset="0"/>
                        </a:rPr>
                        <a:t>Temperture Difference:</a:t>
                      </a:r>
                    </a:p>
                  </a:txBody>
                  <a:tcPr marL="7620" marR="7620" marT="762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E4F5"/>
                    </a:solid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30655"/>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Known:</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85805684"/>
                  </a:ext>
                </a:extLst>
              </a:tr>
              <a:tr h="190500">
                <a:tc gridSpan="2">
                  <a:txBody>
                    <a:bodyPr/>
                    <a:lstStyle/>
                    <a:p>
                      <a:pPr algn="ctr" fontAlgn="b"/>
                      <a:r>
                        <a:rPr lang="en-US" sz="1100" b="0" i="0" u="none" strike="noStrike">
                          <a:solidFill>
                            <a:srgbClr val="000000"/>
                          </a:solidFill>
                          <a:effectLst/>
                          <a:latin typeface="Aptos Narrow" panose="020B0004020202020204" pitchFamily="34" charset="0"/>
                        </a:rPr>
                        <a:t>mass(m)</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05362076"/>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Melting Point (C)</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7647892"/>
                  </a:ext>
                </a:extLst>
              </a:tr>
              <a:tr h="190500">
                <a:tc gridSpan="2">
                  <a:txBody>
                    <a:bodyPr/>
                    <a:lstStyle/>
                    <a:p>
                      <a:pPr algn="ctr" fontAlgn="b"/>
                      <a:r>
                        <a:rPr lang="en-US" sz="1100" b="0" i="0" u="none" strike="noStrike">
                          <a:solidFill>
                            <a:srgbClr val="000000"/>
                          </a:solidFill>
                          <a:effectLst/>
                          <a:latin typeface="Aptos Narrow" panose="020B0004020202020204" pitchFamily="34" charset="0"/>
                        </a:rPr>
                        <a:t>specific heat(Cp)</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37640387"/>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heat of fusion(F) [kJ/kg]</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127</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1983567"/>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Density (rho) [kg/m^3]</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1590</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93377026"/>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Pressure (P)</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09720661"/>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volume(V)</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01408685"/>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Thermal Energy Stored(Q)</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10153576"/>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Change in Internal Energy (U)</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8634131"/>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Specific Enthalpy (h)</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9842781"/>
                  </a:ext>
                </a:extLst>
              </a:tr>
              <a:tr h="180975">
                <a:tc gridSpan="2">
                  <a:txBody>
                    <a:bodyPr/>
                    <a:lstStyle/>
                    <a:p>
                      <a:pPr algn="ctr" fontAlgn="b"/>
                      <a:r>
                        <a:rPr lang="en-US" sz="1100" b="0" i="0" u="none" strike="noStrike">
                          <a:solidFill>
                            <a:srgbClr val="000000"/>
                          </a:solidFill>
                          <a:effectLst/>
                          <a:latin typeface="Aptos Narrow" panose="020B0004020202020204" pitchFamily="34" charset="0"/>
                        </a:rPr>
                        <a:t>Phase Change Enthalpy (H)</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9834875"/>
                  </a:ext>
                </a:extLst>
              </a:tr>
              <a:tr h="190500">
                <a:tc gridSpan="2">
                  <a:txBody>
                    <a:bodyPr/>
                    <a:lstStyle/>
                    <a:p>
                      <a:pPr algn="ctr" fontAlgn="b"/>
                      <a:r>
                        <a:rPr lang="en-US" sz="1100" b="0" i="0" u="none" strike="noStrike">
                          <a:solidFill>
                            <a:srgbClr val="000000"/>
                          </a:solidFill>
                          <a:effectLst/>
                          <a:latin typeface="Aptos Narrow" panose="020B0004020202020204" pitchFamily="34" charset="0"/>
                        </a:rPr>
                        <a:t>Energy Storage Capacity (ESC)</a:t>
                      </a:r>
                    </a:p>
                  </a:txBody>
                  <a:tcPr marL="7620" marR="7620" marT="762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fontAlgn="b"/>
                      <a:r>
                        <a:rPr lang="en-US" sz="1100" b="0" i="0" u="none" strike="noStrike">
                          <a:solidFill>
                            <a:srgbClr val="000000"/>
                          </a:solidFill>
                          <a:effectLst/>
                          <a:latin typeface="Aptos Narrow" panose="020B0004020202020204" pitchFamily="34" charset="0"/>
                        </a:rPr>
                        <a:t>0</a:t>
                      </a:r>
                    </a:p>
                  </a:txBody>
                  <a:tcPr marL="7620" marR="7620" marT="762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017805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270536" y="1086605"/>
            <a:ext cx="10133100" cy="888714"/>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en-US" sz="4400" b="1">
                <a:solidFill>
                  <a:srgbClr val="182752"/>
                </a:solidFill>
              </a:rPr>
              <a:t>Experimental</a:t>
            </a:r>
            <a:r>
              <a:rPr lang="pl-PL" sz="4400" b="1">
                <a:solidFill>
                  <a:srgbClr val="182752"/>
                </a:solidFill>
              </a:rPr>
              <a:t> Design &amp; Method</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2" name="TextBox 1">
            <a:extLst>
              <a:ext uri="{FF2B5EF4-FFF2-40B4-BE49-F238E27FC236}">
                <a16:creationId xmlns:a16="http://schemas.microsoft.com/office/drawing/2014/main" id="{614BBBAA-B028-C622-1A57-FC6FAEF2FE5B}"/>
              </a:ext>
            </a:extLst>
          </p:cNvPr>
          <p:cNvSpPr txBox="1"/>
          <p:nvPr/>
        </p:nvSpPr>
        <p:spPr>
          <a:xfrm>
            <a:off x="7736032" y="2899064"/>
            <a:ext cx="3721770" cy="2862322"/>
          </a:xfrm>
          <a:prstGeom prst="rect">
            <a:avLst/>
          </a:prstGeom>
          <a:noFill/>
        </p:spPr>
        <p:txBody>
          <a:bodyPr wrap="square" rtlCol="0">
            <a:spAutoFit/>
          </a:bodyPr>
          <a:lstStyle/>
          <a:p>
            <a:pPr marL="285750" indent="-285750">
              <a:buFont typeface="Arial" panose="020B0604020202020204" pitchFamily="34" charset="0"/>
              <a:buChar char="•"/>
            </a:pPr>
            <a:r>
              <a:rPr lang="en-US"/>
              <a:t>ABS pipe (2 in diameter, 2 ft long) capped with JB weld and hose clamps</a:t>
            </a:r>
          </a:p>
          <a:p>
            <a:pPr marL="285750" indent="-285750">
              <a:buFont typeface="Arial" panose="020B0604020202020204" pitchFamily="34" charset="0"/>
              <a:buChar char="•"/>
            </a:pPr>
            <a:r>
              <a:rPr lang="en-US"/>
              <a:t>3 Copper tubes (0.5 in diameter, 2 ft long) </a:t>
            </a:r>
          </a:p>
          <a:p>
            <a:pPr marL="285750" indent="-285750">
              <a:buFont typeface="Arial" panose="020B0604020202020204" pitchFamily="34" charset="0"/>
              <a:buChar char="•"/>
            </a:pPr>
            <a:r>
              <a:rPr lang="en-US"/>
              <a:t>Tee fittings on ends with barbed fitting for tubing from a hydraulic bench</a:t>
            </a:r>
          </a:p>
          <a:p>
            <a:pPr marL="285750" indent="-285750">
              <a:buFont typeface="Arial" panose="020B0604020202020204" pitchFamily="34" charset="0"/>
              <a:buChar char="•"/>
            </a:pPr>
            <a:r>
              <a:rPr lang="en-US"/>
              <a:t>Thermocouples on both ends, spaced by nipples and fittings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2E2C932-7C99-4883-5FB3-E1B93A01B949}"/>
                  </a:ext>
                </a:extLst>
              </p:cNvPr>
              <p:cNvSpPr txBox="1"/>
              <p:nvPr/>
            </p:nvSpPr>
            <p:spPr>
              <a:xfrm>
                <a:off x="1557607" y="5833004"/>
                <a:ext cx="61022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𝐶𝑎</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𝑙</m:t>
                          </m:r>
                        </m:e>
                        <m:sub>
                          <m:r>
                            <a:rPr lang="pl-PL" b="0" i="1" smtClean="0">
                              <a:latin typeface="Cambria Math" panose="02040503050406030204" pitchFamily="18" charset="0"/>
                            </a:rPr>
                            <m:t>2</m:t>
                          </m:r>
                        </m:sub>
                      </m:sSub>
                      <m:r>
                        <a:rPr lang="pl-PL" b="0" i="1" smtClean="0">
                          <a:latin typeface="Cambria Math" panose="02040503050406030204" pitchFamily="18" charset="0"/>
                        </a:rPr>
                        <m:t>∗6</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𝐻</m:t>
                          </m:r>
                        </m:e>
                        <m:sub>
                          <m:r>
                            <a:rPr lang="pl-PL" b="0" i="1" smtClean="0">
                              <a:latin typeface="Cambria Math" panose="02040503050406030204" pitchFamily="18" charset="0"/>
                            </a:rPr>
                            <m:t>2</m:t>
                          </m:r>
                        </m:sub>
                      </m:sSub>
                      <m:r>
                        <a:rPr lang="pl-PL" b="0" i="1" smtClean="0">
                          <a:latin typeface="Cambria Math" panose="02040503050406030204" pitchFamily="18" charset="0"/>
                        </a:rPr>
                        <m:t>𝑂</m:t>
                      </m:r>
                      <m:r>
                        <a:rPr lang="pl-PL" b="0" i="1" smtClean="0">
                          <a:latin typeface="Cambria Math" panose="02040503050406030204" pitchFamily="18" charset="0"/>
                        </a:rPr>
                        <m:t>+</m:t>
                      </m:r>
                      <m:r>
                        <a:rPr lang="pl-PL" b="0" i="1" smtClean="0">
                          <a:latin typeface="Cambria Math" panose="02040503050406030204" pitchFamily="18" charset="0"/>
                        </a:rPr>
                        <m:t>𝑀𝑔𝐶</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𝑙</m:t>
                          </m:r>
                        </m:e>
                        <m:sub>
                          <m:r>
                            <a:rPr lang="pl-PL" b="0" i="1" smtClean="0">
                              <a:latin typeface="Cambria Math" panose="02040503050406030204" pitchFamily="18" charset="0"/>
                            </a:rPr>
                            <m:t>2</m:t>
                          </m:r>
                        </m:sub>
                      </m:sSub>
                      <m:r>
                        <a:rPr lang="pl-PL" b="0" i="1" smtClean="0">
                          <a:latin typeface="Cambria Math" panose="02040503050406030204" pitchFamily="18" charset="0"/>
                        </a:rPr>
                        <m:t>∗6</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𝐻</m:t>
                          </m:r>
                        </m:e>
                        <m:sub>
                          <m:r>
                            <a:rPr lang="pl-PL" b="0" i="1" smtClean="0">
                              <a:latin typeface="Cambria Math" panose="02040503050406030204" pitchFamily="18" charset="0"/>
                            </a:rPr>
                            <m:t>2</m:t>
                          </m:r>
                        </m:sub>
                      </m:sSub>
                      <m:r>
                        <a:rPr lang="pl-PL" b="0" i="1" smtClean="0">
                          <a:latin typeface="Cambria Math" panose="02040503050406030204" pitchFamily="18" charset="0"/>
                        </a:rPr>
                        <m:t>𝑂</m:t>
                      </m:r>
                    </m:oMath>
                  </m:oMathPara>
                </a14:m>
                <a:endParaRPr lang="en-US" dirty="0"/>
              </a:p>
            </p:txBody>
          </p:sp>
        </mc:Choice>
        <mc:Fallback>
          <p:sp>
            <p:nvSpPr>
              <p:cNvPr id="6" name="TextBox 5">
                <a:extLst>
                  <a:ext uri="{FF2B5EF4-FFF2-40B4-BE49-F238E27FC236}">
                    <a16:creationId xmlns:a16="http://schemas.microsoft.com/office/drawing/2014/main" id="{E2E2C932-7C99-4883-5FB3-E1B93A01B949}"/>
                  </a:ext>
                </a:extLst>
              </p:cNvPr>
              <p:cNvSpPr txBox="1">
                <a:spLocks noRot="1" noChangeAspect="1" noMove="1" noResize="1" noEditPoints="1" noAdjustHandles="1" noChangeArrowheads="1" noChangeShapeType="1" noTextEdit="1"/>
              </p:cNvSpPr>
              <p:nvPr/>
            </p:nvSpPr>
            <p:spPr>
              <a:xfrm>
                <a:off x="1557607" y="5833004"/>
                <a:ext cx="6102220" cy="369332"/>
              </a:xfrm>
              <a:prstGeom prst="rect">
                <a:avLst/>
              </a:prstGeom>
              <a:blipFill>
                <a:blip r:embed="rId7"/>
                <a:stretch>
                  <a:fillRect b="-1333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25D0AF4-26D9-E3A8-08EF-88239F1E7B27}"/>
              </a:ext>
            </a:extLst>
          </p:cNvPr>
          <p:cNvSpPr txBox="1"/>
          <p:nvPr/>
        </p:nvSpPr>
        <p:spPr>
          <a:xfrm>
            <a:off x="4142792" y="2219363"/>
            <a:ext cx="3767378" cy="584775"/>
          </a:xfrm>
          <a:prstGeom prst="rect">
            <a:avLst/>
          </a:prstGeom>
          <a:noFill/>
        </p:spPr>
        <p:txBody>
          <a:bodyPr wrap="none" rtlCol="0">
            <a:spAutoFit/>
          </a:bodyPr>
          <a:lstStyle/>
          <a:p>
            <a:r>
              <a:rPr lang="pl-PL" sz="3200" err="1"/>
              <a:t>Experimental</a:t>
            </a:r>
            <a:r>
              <a:rPr lang="pl-PL" sz="3200"/>
              <a:t> Setup:</a:t>
            </a:r>
            <a:endParaRPr lang="en-US"/>
          </a:p>
        </p:txBody>
      </p:sp>
      <p:pic>
        <p:nvPicPr>
          <p:cNvPr id="7" name="Picture 6">
            <a:extLst>
              <a:ext uri="{FF2B5EF4-FFF2-40B4-BE49-F238E27FC236}">
                <a16:creationId xmlns:a16="http://schemas.microsoft.com/office/drawing/2014/main" id="{1F654CFD-7A77-C039-E28C-6DC9C4CC02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348" y="3024516"/>
            <a:ext cx="5007801" cy="2053754"/>
          </a:xfrm>
          <a:prstGeom prst="rect">
            <a:avLst/>
          </a:prstGeom>
        </p:spPr>
      </p:pic>
      <p:pic>
        <p:nvPicPr>
          <p:cNvPr id="9" name="Picture 8">
            <a:extLst>
              <a:ext uri="{FF2B5EF4-FFF2-40B4-BE49-F238E27FC236}">
                <a16:creationId xmlns:a16="http://schemas.microsoft.com/office/drawing/2014/main" id="{6DF6A912-7FFE-4CE3-66B0-304867E3D1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3001712"/>
            <a:ext cx="1563827" cy="2085103"/>
          </a:xfrm>
          <a:prstGeom prst="rect">
            <a:avLst/>
          </a:prstGeom>
        </p:spPr>
      </p:pic>
      <p:sp>
        <p:nvSpPr>
          <p:cNvPr id="4" name="TextBox 3">
            <a:extLst>
              <a:ext uri="{FF2B5EF4-FFF2-40B4-BE49-F238E27FC236}">
                <a16:creationId xmlns:a16="http://schemas.microsoft.com/office/drawing/2014/main" id="{6FDE1A80-EA02-99F5-1133-7A15736803C7}"/>
              </a:ext>
            </a:extLst>
          </p:cNvPr>
          <p:cNvSpPr txBox="1"/>
          <p:nvPr/>
        </p:nvSpPr>
        <p:spPr>
          <a:xfrm>
            <a:off x="4105152" y="5430345"/>
            <a:ext cx="989438" cy="369332"/>
          </a:xfrm>
          <a:prstGeom prst="rect">
            <a:avLst/>
          </a:prstGeom>
          <a:noFill/>
        </p:spPr>
        <p:txBody>
          <a:bodyPr wrap="none" rtlCol="0">
            <a:spAutoFit/>
          </a:bodyPr>
          <a:lstStyle/>
          <a:p>
            <a:r>
              <a:rPr lang="pl-PL" dirty="0" err="1"/>
              <a:t>Mixture</a:t>
            </a:r>
            <a:r>
              <a:rPr lang="pl-PL" dirty="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87092" y="985938"/>
            <a:ext cx="10133100" cy="888714"/>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Experimental Design &amp; Method</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2" name="TextBox 1">
            <a:extLst>
              <a:ext uri="{FF2B5EF4-FFF2-40B4-BE49-F238E27FC236}">
                <a16:creationId xmlns:a16="http://schemas.microsoft.com/office/drawing/2014/main" id="{614BBBAA-B028-C622-1A57-FC6FAEF2FE5B}"/>
              </a:ext>
            </a:extLst>
          </p:cNvPr>
          <p:cNvSpPr txBox="1"/>
          <p:nvPr/>
        </p:nvSpPr>
        <p:spPr>
          <a:xfrm>
            <a:off x="4526922" y="1904075"/>
            <a:ext cx="8619812" cy="584775"/>
          </a:xfrm>
          <a:prstGeom prst="rect">
            <a:avLst/>
          </a:prstGeom>
          <a:noFill/>
        </p:spPr>
        <p:txBody>
          <a:bodyPr wrap="square" rtlCol="0">
            <a:spAutoFit/>
          </a:bodyPr>
          <a:lstStyle/>
          <a:p>
            <a:r>
              <a:rPr lang="pl-PL" sz="3200"/>
              <a:t>Data Acquisition:</a:t>
            </a:r>
            <a:endParaRPr lang="en-US" sz="3200"/>
          </a:p>
        </p:txBody>
      </p:sp>
      <p:pic>
        <p:nvPicPr>
          <p:cNvPr id="7" name="Picture 6" descr="A screenshot of a computer&#10;&#10;Description automatically generated">
            <a:extLst>
              <a:ext uri="{FF2B5EF4-FFF2-40B4-BE49-F238E27FC236}">
                <a16:creationId xmlns:a16="http://schemas.microsoft.com/office/drawing/2014/main" id="{B37B3D09-FD15-005F-39AA-75D87545686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6195" y="2686000"/>
            <a:ext cx="4116377" cy="3162486"/>
          </a:xfrm>
          <a:prstGeom prst="rect">
            <a:avLst/>
          </a:prstGeom>
          <a:noFill/>
          <a:ln>
            <a:noFill/>
          </a:ln>
        </p:spPr>
      </p:pic>
      <p:sp>
        <p:nvSpPr>
          <p:cNvPr id="4" name="TextBox 3">
            <a:extLst>
              <a:ext uri="{FF2B5EF4-FFF2-40B4-BE49-F238E27FC236}">
                <a16:creationId xmlns:a16="http://schemas.microsoft.com/office/drawing/2014/main" id="{CB40C0CC-AB3F-2B93-68CC-82EE7F6F2CF1}"/>
              </a:ext>
            </a:extLst>
          </p:cNvPr>
          <p:cNvSpPr txBox="1"/>
          <p:nvPr/>
        </p:nvSpPr>
        <p:spPr>
          <a:xfrm>
            <a:off x="1484583" y="2196481"/>
            <a:ext cx="3710631" cy="1754326"/>
          </a:xfrm>
          <a:prstGeom prst="rect">
            <a:avLst/>
          </a:prstGeom>
          <a:noFill/>
        </p:spPr>
        <p:txBody>
          <a:bodyPr wrap="none" lIns="91440" tIns="45720" rIns="91440" bIns="45720" rtlCol="0" anchor="t">
            <a:spAutoFit/>
          </a:bodyPr>
          <a:lstStyle/>
          <a:p>
            <a:pPr marL="285750" indent="-285750">
              <a:buFont typeface="Wingdings" panose="05000000000000000000" pitchFamily="2" charset="2"/>
              <a:buChar char="§"/>
            </a:pPr>
            <a:r>
              <a:rPr lang="pl-PL"/>
              <a:t>Pico Data </a:t>
            </a:r>
            <a:r>
              <a:rPr lang="pl-PL" err="1"/>
              <a:t>Logger</a:t>
            </a:r>
            <a:endParaRPr lang="pl-PL"/>
          </a:p>
          <a:p>
            <a:pPr marL="285750" indent="-285750">
              <a:buFont typeface="Wingdings" panose="05000000000000000000" pitchFamily="2" charset="2"/>
              <a:buChar char="§"/>
            </a:pPr>
            <a:r>
              <a:rPr lang="pl-PL"/>
              <a:t>K-</a:t>
            </a:r>
            <a:r>
              <a:rPr lang="pl-PL" err="1"/>
              <a:t>Type</a:t>
            </a:r>
            <a:r>
              <a:rPr lang="pl-PL"/>
              <a:t> </a:t>
            </a:r>
            <a:r>
              <a:rPr lang="pl-PL" err="1"/>
              <a:t>Threaded</a:t>
            </a:r>
            <a:r>
              <a:rPr lang="pl-PL"/>
              <a:t> </a:t>
            </a:r>
            <a:r>
              <a:rPr lang="pl-PL" err="1"/>
              <a:t>Thermocouples</a:t>
            </a:r>
            <a:endParaRPr lang="pl-PL"/>
          </a:p>
          <a:p>
            <a:pPr marL="285750" indent="-285750">
              <a:buFont typeface="Wingdings" panose="05000000000000000000" pitchFamily="2" charset="2"/>
              <a:buChar char="§"/>
            </a:pPr>
            <a:r>
              <a:rPr lang="pl-PL" err="1"/>
              <a:t>Bucket-Timer</a:t>
            </a:r>
            <a:r>
              <a:rPr lang="pl-PL"/>
              <a:t> Test </a:t>
            </a:r>
          </a:p>
          <a:p>
            <a:pPr marL="285750" indent="-285750">
              <a:buFont typeface="Wingdings" panose="05000000000000000000" pitchFamily="2" charset="2"/>
              <a:buChar char="§"/>
            </a:pPr>
            <a:r>
              <a:rPr lang="pl-PL" err="1"/>
              <a:t>Hydraulic</a:t>
            </a:r>
            <a:r>
              <a:rPr lang="pl-PL"/>
              <a:t> </a:t>
            </a:r>
            <a:r>
              <a:rPr lang="pl-PL" err="1"/>
              <a:t>Bench</a:t>
            </a:r>
          </a:p>
          <a:p>
            <a:pPr marL="285750" indent="-285750">
              <a:buFont typeface="Wingdings" panose="05000000000000000000" pitchFamily="2" charset="2"/>
              <a:buChar char="§"/>
            </a:pPr>
            <a:r>
              <a:rPr lang="pl-PL" err="1"/>
              <a:t>Graduated</a:t>
            </a:r>
            <a:r>
              <a:rPr lang="pl-PL"/>
              <a:t> Cylinder</a:t>
            </a:r>
          </a:p>
          <a:p>
            <a:pPr marL="285750" indent="-285750">
              <a:buFont typeface="Wingdings" panose="05000000000000000000" pitchFamily="2" charset="2"/>
              <a:buChar char="§"/>
            </a:pPr>
            <a:endParaRPr lang="en-US"/>
          </a:p>
        </p:txBody>
      </p:sp>
      <p:pic>
        <p:nvPicPr>
          <p:cNvPr id="8" name="Picture 7" descr="A blue and white machine with buttons and a white lid&#10;&#10;Description automatically generated">
            <a:extLst>
              <a:ext uri="{FF2B5EF4-FFF2-40B4-BE49-F238E27FC236}">
                <a16:creationId xmlns:a16="http://schemas.microsoft.com/office/drawing/2014/main" id="{22C243DC-5E46-FBB6-8D1B-6712EFED9C4E}"/>
              </a:ext>
            </a:extLst>
          </p:cNvPr>
          <p:cNvPicPr>
            <a:picLocks noChangeAspect="1"/>
          </p:cNvPicPr>
          <p:nvPr/>
        </p:nvPicPr>
        <p:blipFill>
          <a:blip r:embed="rId8"/>
          <a:stretch>
            <a:fillRect/>
          </a:stretch>
        </p:blipFill>
        <p:spPr>
          <a:xfrm>
            <a:off x="405626" y="3900372"/>
            <a:ext cx="2106652" cy="1594160"/>
          </a:xfrm>
          <a:prstGeom prst="rect">
            <a:avLst/>
          </a:prstGeom>
        </p:spPr>
      </p:pic>
      <p:pic>
        <p:nvPicPr>
          <p:cNvPr id="9" name="Picture 8" descr="A blender with a clear container&#10;&#10;Description automatically generated">
            <a:extLst>
              <a:ext uri="{FF2B5EF4-FFF2-40B4-BE49-F238E27FC236}">
                <a16:creationId xmlns:a16="http://schemas.microsoft.com/office/drawing/2014/main" id="{A24FA062-FA15-F510-9C58-E2DFD079E564}"/>
              </a:ext>
            </a:extLst>
          </p:cNvPr>
          <p:cNvPicPr>
            <a:picLocks noChangeAspect="1"/>
          </p:cNvPicPr>
          <p:nvPr/>
        </p:nvPicPr>
        <p:blipFill>
          <a:blip r:embed="rId9"/>
          <a:stretch>
            <a:fillRect/>
          </a:stretch>
        </p:blipFill>
        <p:spPr>
          <a:xfrm>
            <a:off x="2782461" y="3880391"/>
            <a:ext cx="1218737" cy="1615535"/>
          </a:xfrm>
          <a:prstGeom prst="rect">
            <a:avLst/>
          </a:prstGeom>
        </p:spPr>
      </p:pic>
      <p:pic>
        <p:nvPicPr>
          <p:cNvPr id="10" name="Picture 9" descr="A digital thermometer with a wire&#10;&#10;Description automatically generated">
            <a:extLst>
              <a:ext uri="{FF2B5EF4-FFF2-40B4-BE49-F238E27FC236}">
                <a16:creationId xmlns:a16="http://schemas.microsoft.com/office/drawing/2014/main" id="{6ADD7614-141E-AF72-6E2B-E64133FC00C0}"/>
              </a:ext>
            </a:extLst>
          </p:cNvPr>
          <p:cNvPicPr>
            <a:picLocks noChangeAspect="1"/>
          </p:cNvPicPr>
          <p:nvPr/>
        </p:nvPicPr>
        <p:blipFill>
          <a:blip r:embed="rId10"/>
          <a:stretch>
            <a:fillRect/>
          </a:stretch>
        </p:blipFill>
        <p:spPr>
          <a:xfrm>
            <a:off x="4293104" y="3819177"/>
            <a:ext cx="1803013" cy="1747257"/>
          </a:xfrm>
          <a:prstGeom prst="rect">
            <a:avLst/>
          </a:prstGeom>
        </p:spPr>
      </p:pic>
      <p:pic>
        <p:nvPicPr>
          <p:cNvPr id="11" name="Picture 10" descr="A blue and grey rectangular device with a black cord&#10;&#10;Description automatically generated">
            <a:extLst>
              <a:ext uri="{FF2B5EF4-FFF2-40B4-BE49-F238E27FC236}">
                <a16:creationId xmlns:a16="http://schemas.microsoft.com/office/drawing/2014/main" id="{BB7FDCFF-AD80-C5CA-09D5-8FA573E987A3}"/>
              </a:ext>
            </a:extLst>
          </p:cNvPr>
          <p:cNvPicPr>
            <a:picLocks noChangeAspect="1"/>
          </p:cNvPicPr>
          <p:nvPr/>
        </p:nvPicPr>
        <p:blipFill>
          <a:blip r:embed="rId11"/>
          <a:stretch>
            <a:fillRect/>
          </a:stretch>
        </p:blipFill>
        <p:spPr>
          <a:xfrm>
            <a:off x="1485900" y="5619171"/>
            <a:ext cx="1228494" cy="1102345"/>
          </a:xfrm>
          <a:prstGeom prst="rect">
            <a:avLst/>
          </a:prstGeom>
        </p:spPr>
      </p:pic>
      <p:pic>
        <p:nvPicPr>
          <p:cNvPr id="12" name="Picture 11" descr="Fisherbrand™ Standard Class B Graduated Cylinders">
            <a:extLst>
              <a:ext uri="{FF2B5EF4-FFF2-40B4-BE49-F238E27FC236}">
                <a16:creationId xmlns:a16="http://schemas.microsoft.com/office/drawing/2014/main" id="{359863D2-73EA-EA90-3F2C-BB917C0AB039}"/>
              </a:ext>
            </a:extLst>
          </p:cNvPr>
          <p:cNvPicPr>
            <a:picLocks noChangeAspect="1"/>
          </p:cNvPicPr>
          <p:nvPr/>
        </p:nvPicPr>
        <p:blipFill>
          <a:blip r:embed="rId12"/>
          <a:stretch>
            <a:fillRect/>
          </a:stretch>
        </p:blipFill>
        <p:spPr>
          <a:xfrm>
            <a:off x="2911399" y="5541230"/>
            <a:ext cx="1221052" cy="1239639"/>
          </a:xfrm>
          <a:prstGeom prst="rect">
            <a:avLst/>
          </a:prstGeom>
        </p:spPr>
      </p:pic>
    </p:spTree>
    <p:extLst>
      <p:ext uri="{BB962C8B-B14F-4D97-AF65-F5344CB8AC3E}">
        <p14:creationId xmlns:p14="http://schemas.microsoft.com/office/powerpoint/2010/main" val="251123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442002" y="272679"/>
            <a:ext cx="10133100" cy="888714"/>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Data and Results</a:t>
            </a: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2" name="TextBox 1">
            <a:extLst>
              <a:ext uri="{FF2B5EF4-FFF2-40B4-BE49-F238E27FC236}">
                <a16:creationId xmlns:a16="http://schemas.microsoft.com/office/drawing/2014/main" id="{614BBBAA-B028-C622-1A57-FC6FAEF2FE5B}"/>
              </a:ext>
            </a:extLst>
          </p:cNvPr>
          <p:cNvSpPr txBox="1"/>
          <p:nvPr/>
        </p:nvSpPr>
        <p:spPr>
          <a:xfrm>
            <a:off x="2198646" y="1021329"/>
            <a:ext cx="8619812" cy="584775"/>
          </a:xfrm>
          <a:prstGeom prst="rect">
            <a:avLst/>
          </a:prstGeom>
          <a:noFill/>
        </p:spPr>
        <p:txBody>
          <a:bodyPr wrap="square" lIns="91440" tIns="45720" rIns="91440" bIns="45720" rtlCol="0" anchor="t">
            <a:spAutoFit/>
          </a:bodyPr>
          <a:lstStyle/>
          <a:p>
            <a:pPr algn="ctr"/>
            <a:r>
              <a:rPr lang="pl-PL" sz="3200"/>
              <a:t>TC Calibration:</a:t>
            </a:r>
            <a:endParaRPr lang="en-US"/>
          </a:p>
        </p:txBody>
      </p:sp>
      <p:pic>
        <p:nvPicPr>
          <p:cNvPr id="8" name="Picture 7" descr="A graph with a dotted line&#10;&#10;Description automatically generated">
            <a:extLst>
              <a:ext uri="{FF2B5EF4-FFF2-40B4-BE49-F238E27FC236}">
                <a16:creationId xmlns:a16="http://schemas.microsoft.com/office/drawing/2014/main" id="{7488B337-71E3-E045-06A2-B67724A15F8D}"/>
              </a:ext>
            </a:extLst>
          </p:cNvPr>
          <p:cNvPicPr>
            <a:picLocks noChangeAspect="1"/>
          </p:cNvPicPr>
          <p:nvPr/>
        </p:nvPicPr>
        <p:blipFill>
          <a:blip r:embed="rId7"/>
          <a:stretch>
            <a:fillRect/>
          </a:stretch>
        </p:blipFill>
        <p:spPr>
          <a:xfrm>
            <a:off x="336397" y="2928589"/>
            <a:ext cx="5711283" cy="2905823"/>
          </a:xfrm>
          <a:prstGeom prst="rect">
            <a:avLst/>
          </a:prstGeom>
        </p:spPr>
      </p:pic>
      <p:pic>
        <p:nvPicPr>
          <p:cNvPr id="9" name="Picture 8" descr="A graph with a line&#10;&#10;Description automatically generated">
            <a:extLst>
              <a:ext uri="{FF2B5EF4-FFF2-40B4-BE49-F238E27FC236}">
                <a16:creationId xmlns:a16="http://schemas.microsoft.com/office/drawing/2014/main" id="{FD5B80DF-34C7-5785-5873-509CD5C52F91}"/>
              </a:ext>
            </a:extLst>
          </p:cNvPr>
          <p:cNvPicPr>
            <a:picLocks noChangeAspect="1"/>
          </p:cNvPicPr>
          <p:nvPr/>
        </p:nvPicPr>
        <p:blipFill>
          <a:blip r:embed="rId8"/>
          <a:stretch>
            <a:fillRect/>
          </a:stretch>
        </p:blipFill>
        <p:spPr>
          <a:xfrm>
            <a:off x="6508552" y="2928327"/>
            <a:ext cx="5438509" cy="290703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FFE9A1CE-8151-EE9A-0156-9298E1521635}"/>
              </a:ext>
            </a:extLst>
          </p:cNvPr>
          <p:cNvPicPr>
            <a:picLocks noChangeAspect="1"/>
          </p:cNvPicPr>
          <p:nvPr/>
        </p:nvPicPr>
        <p:blipFill>
          <a:blip r:embed="rId9"/>
          <a:stretch>
            <a:fillRect/>
          </a:stretch>
        </p:blipFill>
        <p:spPr>
          <a:xfrm>
            <a:off x="3196684" y="1883943"/>
            <a:ext cx="6811537" cy="887750"/>
          </a:xfrm>
          <a:prstGeom prst="rect">
            <a:avLst/>
          </a:prstGeom>
        </p:spPr>
      </p:pic>
    </p:spTree>
    <p:extLst>
      <p:ext uri="{BB962C8B-B14F-4D97-AF65-F5344CB8AC3E}">
        <p14:creationId xmlns:p14="http://schemas.microsoft.com/office/powerpoint/2010/main" val="194936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63473" y="372219"/>
            <a:ext cx="10133100" cy="117796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Data &amp; </a:t>
            </a:r>
            <a:r>
              <a:rPr lang="pl-PL" sz="4400" b="1" err="1">
                <a:solidFill>
                  <a:srgbClr val="182752"/>
                </a:solidFill>
              </a:rPr>
              <a:t>Results</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pic>
        <p:nvPicPr>
          <p:cNvPr id="2" name="Picture 1" descr="A table with numbers and letters&#10;&#10;Description automatically generated">
            <a:extLst>
              <a:ext uri="{FF2B5EF4-FFF2-40B4-BE49-F238E27FC236}">
                <a16:creationId xmlns:a16="http://schemas.microsoft.com/office/drawing/2014/main" id="{A96245AC-6C9D-F811-5835-1468E7BD60EC}"/>
              </a:ext>
            </a:extLst>
          </p:cNvPr>
          <p:cNvPicPr>
            <a:picLocks noChangeAspect="1"/>
          </p:cNvPicPr>
          <p:nvPr/>
        </p:nvPicPr>
        <p:blipFill rotWithShape="1">
          <a:blip r:embed="rId7"/>
          <a:srcRect l="-830" r="127" b="-744"/>
          <a:stretch/>
        </p:blipFill>
        <p:spPr>
          <a:xfrm>
            <a:off x="1735941" y="2577791"/>
            <a:ext cx="7349314" cy="3784054"/>
          </a:xfrm>
          <a:prstGeom prst="rect">
            <a:avLst/>
          </a:prstGeom>
        </p:spPr>
      </p:pic>
      <p:sp>
        <p:nvSpPr>
          <p:cNvPr id="6" name="TextBox 5">
            <a:extLst>
              <a:ext uri="{FF2B5EF4-FFF2-40B4-BE49-F238E27FC236}">
                <a16:creationId xmlns:a16="http://schemas.microsoft.com/office/drawing/2014/main" id="{7AAC5652-7982-2489-C9C8-9E4D892C4307}"/>
              </a:ext>
            </a:extLst>
          </p:cNvPr>
          <p:cNvSpPr txBox="1"/>
          <p:nvPr/>
        </p:nvSpPr>
        <p:spPr>
          <a:xfrm>
            <a:off x="1837426" y="1521272"/>
            <a:ext cx="9592573" cy="1077218"/>
          </a:xfrm>
          <a:prstGeom prst="rect">
            <a:avLst/>
          </a:prstGeom>
          <a:noFill/>
        </p:spPr>
        <p:txBody>
          <a:bodyPr wrap="square" lIns="91440" tIns="45720" rIns="91440" bIns="45720" rtlCol="0" anchor="t">
            <a:spAutoFit/>
          </a:bodyPr>
          <a:lstStyle/>
          <a:p>
            <a:pPr algn="ctr"/>
            <a:r>
              <a:rPr lang="en-US" sz="3200"/>
              <a:t>We used a slow b</a:t>
            </a:r>
            <a:r>
              <a:rPr lang="pl-PL" sz="3200"/>
              <a:t>ucket-</a:t>
            </a:r>
            <a:r>
              <a:rPr lang="en-US" sz="3200"/>
              <a:t>t</a:t>
            </a:r>
            <a:r>
              <a:rPr lang="pl-PL" sz="3200"/>
              <a:t>imer </a:t>
            </a:r>
            <a:r>
              <a:rPr lang="en-US" sz="3200" err="1"/>
              <a:t>fl</a:t>
            </a:r>
            <a:r>
              <a:rPr lang="pl-PL" sz="3200"/>
              <a:t>ow </a:t>
            </a:r>
            <a:r>
              <a:rPr lang="en-US" sz="3200"/>
              <a:t>r</a:t>
            </a:r>
            <a:r>
              <a:rPr lang="pl-PL" sz="3200"/>
              <a:t>ates</a:t>
            </a:r>
            <a:r>
              <a:rPr lang="en-US" sz="3200"/>
              <a:t> with room temperature water from the hydraulic bench.</a:t>
            </a:r>
            <a:endParaRPr lang="en-US"/>
          </a:p>
        </p:txBody>
      </p:sp>
    </p:spTree>
    <p:extLst>
      <p:ext uri="{BB962C8B-B14F-4D97-AF65-F5344CB8AC3E}">
        <p14:creationId xmlns:p14="http://schemas.microsoft.com/office/powerpoint/2010/main" val="371053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63473" y="372219"/>
            <a:ext cx="10133100" cy="117796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Data &amp; </a:t>
            </a:r>
            <a:r>
              <a:rPr lang="pl-PL" sz="4400" b="1" err="1">
                <a:solidFill>
                  <a:srgbClr val="182752"/>
                </a:solidFill>
              </a:rPr>
              <a:t>Results</a:t>
            </a:r>
            <a:endParaRPr sz="4400" b="1">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7AAC5652-7982-2489-C9C8-9E4D892C4307}"/>
              </a:ext>
            </a:extLst>
          </p:cNvPr>
          <p:cNvSpPr txBox="1"/>
          <p:nvPr/>
        </p:nvSpPr>
        <p:spPr>
          <a:xfrm>
            <a:off x="1905422" y="1337514"/>
            <a:ext cx="9877246" cy="461665"/>
          </a:xfrm>
          <a:prstGeom prst="rect">
            <a:avLst/>
          </a:prstGeom>
          <a:noFill/>
        </p:spPr>
        <p:txBody>
          <a:bodyPr wrap="square" lIns="91440" tIns="45720" rIns="91440" bIns="45720" rtlCol="0" anchor="t">
            <a:spAutoFit/>
          </a:bodyPr>
          <a:lstStyle/>
          <a:p>
            <a:pPr algn="ctr"/>
            <a:r>
              <a:rPr lang="en-US" sz="2400"/>
              <a:t>Dr. Wade provided us with data on the properties of the materials:</a:t>
            </a:r>
            <a:endParaRPr lang="en-US" sz="1400"/>
          </a:p>
        </p:txBody>
      </p:sp>
      <p:pic>
        <p:nvPicPr>
          <p:cNvPr id="7" name="Picture 6">
            <a:extLst>
              <a:ext uri="{FF2B5EF4-FFF2-40B4-BE49-F238E27FC236}">
                <a16:creationId xmlns:a16="http://schemas.microsoft.com/office/drawing/2014/main" id="{856138BC-FDA7-8CEF-74C6-4C6995674498}"/>
              </a:ext>
            </a:extLst>
          </p:cNvPr>
          <p:cNvPicPr>
            <a:picLocks noChangeAspect="1"/>
          </p:cNvPicPr>
          <p:nvPr/>
        </p:nvPicPr>
        <p:blipFill>
          <a:blip r:embed="rId7"/>
          <a:stretch>
            <a:fillRect/>
          </a:stretch>
        </p:blipFill>
        <p:spPr>
          <a:xfrm>
            <a:off x="400882" y="2294664"/>
            <a:ext cx="5644099" cy="2996646"/>
          </a:xfrm>
          <a:prstGeom prst="rect">
            <a:avLst/>
          </a:prstGeom>
        </p:spPr>
      </p:pic>
      <p:pic>
        <p:nvPicPr>
          <p:cNvPr id="9" name="Picture 8">
            <a:extLst>
              <a:ext uri="{FF2B5EF4-FFF2-40B4-BE49-F238E27FC236}">
                <a16:creationId xmlns:a16="http://schemas.microsoft.com/office/drawing/2014/main" id="{9D8DE370-EEE6-FD70-D8D0-A8C8540B0032}"/>
              </a:ext>
            </a:extLst>
          </p:cNvPr>
          <p:cNvPicPr>
            <a:picLocks noChangeAspect="1"/>
          </p:cNvPicPr>
          <p:nvPr/>
        </p:nvPicPr>
        <p:blipFill>
          <a:blip r:embed="rId8"/>
          <a:stretch>
            <a:fillRect/>
          </a:stretch>
        </p:blipFill>
        <p:spPr>
          <a:xfrm>
            <a:off x="6198951" y="2267674"/>
            <a:ext cx="5644099" cy="3022988"/>
          </a:xfrm>
          <a:prstGeom prst="rect">
            <a:avLst/>
          </a:prstGeom>
        </p:spPr>
      </p:pic>
      <p:sp>
        <p:nvSpPr>
          <p:cNvPr id="10" name="TextBox 9">
            <a:extLst>
              <a:ext uri="{FF2B5EF4-FFF2-40B4-BE49-F238E27FC236}">
                <a16:creationId xmlns:a16="http://schemas.microsoft.com/office/drawing/2014/main" id="{4014D256-4F5E-85D4-5CDB-05DCBB201B9A}"/>
              </a:ext>
            </a:extLst>
          </p:cNvPr>
          <p:cNvSpPr txBox="1"/>
          <p:nvPr/>
        </p:nvSpPr>
        <p:spPr>
          <a:xfrm>
            <a:off x="308787" y="5285969"/>
            <a:ext cx="5736194" cy="461665"/>
          </a:xfrm>
          <a:prstGeom prst="rect">
            <a:avLst/>
          </a:prstGeom>
          <a:noFill/>
        </p:spPr>
        <p:txBody>
          <a:bodyPr wrap="square" lIns="91440" tIns="45720" rIns="91440" bIns="45720" rtlCol="0" anchor="t">
            <a:spAutoFit/>
          </a:bodyPr>
          <a:lstStyle/>
          <a:p>
            <a:pPr algn="ctr"/>
            <a:r>
              <a:rPr lang="en-US" sz="2400"/>
              <a:t>Full melt profile</a:t>
            </a:r>
            <a:endParaRPr lang="en-US" sz="1400"/>
          </a:p>
        </p:txBody>
      </p:sp>
      <p:sp>
        <p:nvSpPr>
          <p:cNvPr id="11" name="TextBox 10">
            <a:extLst>
              <a:ext uri="{FF2B5EF4-FFF2-40B4-BE49-F238E27FC236}">
                <a16:creationId xmlns:a16="http://schemas.microsoft.com/office/drawing/2014/main" id="{2D4ABC2A-BED5-2D56-3792-5963F9BC9E38}"/>
              </a:ext>
            </a:extLst>
          </p:cNvPr>
          <p:cNvSpPr txBox="1"/>
          <p:nvPr/>
        </p:nvSpPr>
        <p:spPr>
          <a:xfrm>
            <a:off x="6152903" y="5322459"/>
            <a:ext cx="5736194" cy="461665"/>
          </a:xfrm>
          <a:prstGeom prst="rect">
            <a:avLst/>
          </a:prstGeom>
          <a:noFill/>
        </p:spPr>
        <p:txBody>
          <a:bodyPr wrap="square" lIns="91440" tIns="45720" rIns="91440" bIns="45720" rtlCol="0" anchor="t">
            <a:spAutoFit/>
          </a:bodyPr>
          <a:lstStyle/>
          <a:p>
            <a:pPr algn="ctr"/>
            <a:r>
              <a:rPr lang="en-US" sz="2400"/>
              <a:t>Two melting events </a:t>
            </a:r>
            <a:endParaRPr lang="en-US" sz="1400"/>
          </a:p>
        </p:txBody>
      </p:sp>
    </p:spTree>
    <p:extLst>
      <p:ext uri="{BB962C8B-B14F-4D97-AF65-F5344CB8AC3E}">
        <p14:creationId xmlns:p14="http://schemas.microsoft.com/office/powerpoint/2010/main" val="296828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63473" y="372219"/>
            <a:ext cx="10133100" cy="117796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dirty="0">
                <a:solidFill>
                  <a:srgbClr val="182752"/>
                </a:solidFill>
              </a:rPr>
              <a:t>Data &amp; </a:t>
            </a:r>
            <a:r>
              <a:rPr lang="pl-PL" sz="4400" b="1" dirty="0" err="1">
                <a:solidFill>
                  <a:srgbClr val="182752"/>
                </a:solidFill>
              </a:rPr>
              <a:t>Results</a:t>
            </a:r>
            <a:endParaRPr sz="4400" b="1" dirty="0">
              <a:solidFill>
                <a:srgbClr val="182752"/>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7AAC5652-7982-2489-C9C8-9E4D892C4307}"/>
              </a:ext>
            </a:extLst>
          </p:cNvPr>
          <p:cNvSpPr txBox="1"/>
          <p:nvPr/>
        </p:nvSpPr>
        <p:spPr>
          <a:xfrm>
            <a:off x="1905422" y="1337514"/>
            <a:ext cx="9877246" cy="461665"/>
          </a:xfrm>
          <a:prstGeom prst="rect">
            <a:avLst/>
          </a:prstGeom>
          <a:noFill/>
        </p:spPr>
        <p:txBody>
          <a:bodyPr wrap="square" lIns="91440" tIns="45720" rIns="91440" bIns="45720" rtlCol="0" anchor="t">
            <a:spAutoFit/>
          </a:bodyPr>
          <a:lstStyle/>
          <a:p>
            <a:pPr algn="ctr"/>
            <a:r>
              <a:rPr lang="en-US" sz="2400" dirty="0"/>
              <a:t>Dr. Wade provided us with data on the properties of the materials:</a:t>
            </a:r>
            <a:endParaRPr lang="en-US" sz="1400" dirty="0"/>
          </a:p>
        </p:txBody>
      </p:sp>
      <p:pic>
        <p:nvPicPr>
          <p:cNvPr id="1026" name="Picture 2">
            <a:extLst>
              <a:ext uri="{FF2B5EF4-FFF2-40B4-BE49-F238E27FC236}">
                <a16:creationId xmlns:a16="http://schemas.microsoft.com/office/drawing/2014/main" id="{09D8C9FE-2ED8-6B38-F774-204DD8ED67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1498" y="2581242"/>
            <a:ext cx="6794498" cy="3538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782CE1-88E1-386B-61F8-23B8ED40F3D3}"/>
              </a:ext>
            </a:extLst>
          </p:cNvPr>
          <p:cNvSpPr txBox="1"/>
          <p:nvPr/>
        </p:nvSpPr>
        <p:spPr>
          <a:xfrm>
            <a:off x="8153256" y="2585937"/>
            <a:ext cx="3983561" cy="1200329"/>
          </a:xfrm>
          <a:prstGeom prst="rect">
            <a:avLst/>
          </a:prstGeom>
          <a:noFill/>
        </p:spPr>
        <p:txBody>
          <a:bodyPr wrap="square">
            <a:spAutoFit/>
          </a:bodyPr>
          <a:lstStyle/>
          <a:p>
            <a:pPr algn="l" rtl="0" fontAlgn="base"/>
            <a:r>
              <a:rPr lang="en-US" sz="1800" b="0" i="0" u="none" strike="noStrike" dirty="0">
                <a:solidFill>
                  <a:srgbClr val="000000"/>
                </a:solidFill>
                <a:effectLst/>
                <a:latin typeface="Calibri" panose="020F0502020204030204" pitchFamily="34" charset="0"/>
              </a:rPr>
              <a:t>Q = 2842 </a:t>
            </a:r>
            <a:r>
              <a:rPr lang="en-US" sz="1800" b="0" i="0" u="none" strike="noStrike" dirty="0" err="1">
                <a:solidFill>
                  <a:srgbClr val="000000"/>
                </a:solidFill>
                <a:effectLst/>
                <a:latin typeface="Calibri" panose="020F0502020204030204" pitchFamily="34" charset="0"/>
              </a:rPr>
              <a:t>uVs</a:t>
            </a:r>
            <a:r>
              <a:rPr lang="en-US" sz="1800" b="0" i="0" u="none" strike="noStrike" dirty="0">
                <a:solidFill>
                  <a:srgbClr val="000000"/>
                </a:solidFill>
                <a:effectLst/>
                <a:latin typeface="Calibri" panose="020F0502020204030204" pitchFamily="34" charset="0"/>
              </a:rPr>
              <a:t> * 0.0012656 J/</a:t>
            </a:r>
            <a:r>
              <a:rPr lang="en-US" sz="1800" b="0" i="0" u="none" strike="noStrike" dirty="0" err="1">
                <a:solidFill>
                  <a:srgbClr val="000000"/>
                </a:solidFill>
                <a:effectLst/>
                <a:latin typeface="Calibri" panose="020F0502020204030204" pitchFamily="34" charset="0"/>
              </a:rPr>
              <a:t>uVs</a:t>
            </a:r>
            <a:r>
              <a:rPr lang="en-US" sz="1800" b="0" i="0" u="none" strike="noStrike" dirty="0">
                <a:solidFill>
                  <a:srgbClr val="000000"/>
                </a:solidFill>
                <a:effectLst/>
                <a:latin typeface="Calibri" panose="020F0502020204030204" pitchFamily="34" charset="0"/>
              </a:rPr>
              <a:t> = 3.57 J</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u="none" strike="noStrike" dirty="0" err="1">
                <a:solidFill>
                  <a:srgbClr val="000000"/>
                </a:solidFill>
                <a:effectLst/>
                <a:latin typeface="Calibri" panose="020F0502020204030204" pitchFamily="34" charset="0"/>
              </a:rPr>
              <a:t>Qmelt</a:t>
            </a:r>
            <a:r>
              <a:rPr lang="en-US" sz="1800" b="0" i="0" u="none" strike="noStrike" dirty="0">
                <a:solidFill>
                  <a:srgbClr val="000000"/>
                </a:solidFill>
                <a:effectLst/>
                <a:latin typeface="Calibri" panose="020F0502020204030204" pitchFamily="34" charset="0"/>
              </a:rPr>
              <a:t> = 3.57 J / .0229 g = 156 J/g  (error due to mass loss) - Latent heat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1772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2311327" y="-27330"/>
            <a:ext cx="10133100" cy="1017663"/>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pl-PL" sz="4400" b="1">
                <a:solidFill>
                  <a:srgbClr val="182752"/>
                </a:solidFill>
              </a:rPr>
              <a:t>Data &amp; </a:t>
            </a:r>
            <a:r>
              <a:rPr lang="en-US" sz="4400" b="1">
                <a:solidFill>
                  <a:srgbClr val="182752"/>
                </a:solidFill>
              </a:rPr>
              <a:t>Results</a:t>
            </a: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6" name="TextBox 5">
            <a:extLst>
              <a:ext uri="{FF2B5EF4-FFF2-40B4-BE49-F238E27FC236}">
                <a16:creationId xmlns:a16="http://schemas.microsoft.com/office/drawing/2014/main" id="{7AAC5652-7982-2489-C9C8-9E4D892C4307}"/>
              </a:ext>
            </a:extLst>
          </p:cNvPr>
          <p:cNvSpPr txBox="1"/>
          <p:nvPr/>
        </p:nvSpPr>
        <p:spPr>
          <a:xfrm>
            <a:off x="3007586" y="813913"/>
            <a:ext cx="8619812" cy="461665"/>
          </a:xfrm>
          <a:prstGeom prst="rect">
            <a:avLst/>
          </a:prstGeom>
          <a:noFill/>
        </p:spPr>
        <p:txBody>
          <a:bodyPr wrap="square" lIns="91440" tIns="45720" rIns="91440" bIns="45720" rtlCol="0" anchor="t">
            <a:spAutoFit/>
          </a:bodyPr>
          <a:lstStyle/>
          <a:p>
            <a:pPr algn="ctr"/>
            <a:r>
              <a:rPr lang="pl-PL" sz="2400"/>
              <a:t>Temperature vs. Time Plots:</a:t>
            </a:r>
            <a:endParaRPr lang="en-US" sz="2400"/>
          </a:p>
        </p:txBody>
      </p:sp>
      <p:sp>
        <p:nvSpPr>
          <p:cNvPr id="9" name="TextBox 8">
            <a:extLst>
              <a:ext uri="{FF2B5EF4-FFF2-40B4-BE49-F238E27FC236}">
                <a16:creationId xmlns:a16="http://schemas.microsoft.com/office/drawing/2014/main" id="{3B849E46-A4EE-9A6E-7201-F2FEAB6271C3}"/>
              </a:ext>
            </a:extLst>
          </p:cNvPr>
          <p:cNvSpPr txBox="1"/>
          <p:nvPr/>
        </p:nvSpPr>
        <p:spPr>
          <a:xfrm>
            <a:off x="7184571" y="4187772"/>
            <a:ext cx="391762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t>Consistently has a difference of approximately 2 °C from inlet to outlet as material phase changes</a:t>
            </a:r>
          </a:p>
          <a:p>
            <a:pPr marL="285750" indent="-285750">
              <a:buFont typeface="Arial"/>
              <a:buChar char="•"/>
            </a:pPr>
            <a:r>
              <a:rPr lang="en-US" sz="2000"/>
              <a:t>Phase change occurrence visible as lines intersect. </a:t>
            </a:r>
          </a:p>
          <a:p>
            <a:endParaRPr lang="en-US"/>
          </a:p>
        </p:txBody>
      </p:sp>
      <p:graphicFrame>
        <p:nvGraphicFramePr>
          <p:cNvPr id="2" name="Chart 1">
            <a:extLst>
              <a:ext uri="{FF2B5EF4-FFF2-40B4-BE49-F238E27FC236}">
                <a16:creationId xmlns:a16="http://schemas.microsoft.com/office/drawing/2014/main" id="{FECD7F3D-811E-4231-930E-39091C859D4B}"/>
              </a:ext>
            </a:extLst>
          </p:cNvPr>
          <p:cNvGraphicFramePr>
            <a:graphicFrameLocks/>
          </p:cNvGraphicFramePr>
          <p:nvPr>
            <p:extLst>
              <p:ext uri="{D42A27DB-BD31-4B8C-83A1-F6EECF244321}">
                <p14:modId xmlns:p14="http://schemas.microsoft.com/office/powerpoint/2010/main" val="780987048"/>
              </p:ext>
            </p:extLst>
          </p:nvPr>
        </p:nvGraphicFramePr>
        <p:xfrm>
          <a:off x="2239198" y="1173519"/>
          <a:ext cx="4563749" cy="26100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45E137C0-4FEF-4D8E-99F6-FE115FD07C3C}"/>
              </a:ext>
            </a:extLst>
          </p:cNvPr>
          <p:cNvGraphicFramePr>
            <a:graphicFrameLocks/>
          </p:cNvGraphicFramePr>
          <p:nvPr>
            <p:extLst>
              <p:ext uri="{D42A27DB-BD31-4B8C-83A1-F6EECF244321}">
                <p14:modId xmlns:p14="http://schemas.microsoft.com/office/powerpoint/2010/main" val="3239515090"/>
              </p:ext>
            </p:extLst>
          </p:nvPr>
        </p:nvGraphicFramePr>
        <p:xfrm>
          <a:off x="6685805" y="1173519"/>
          <a:ext cx="5270241" cy="26008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521ACB6E-E2B9-45B0-96B8-63AFE956F961}"/>
              </a:ext>
            </a:extLst>
          </p:cNvPr>
          <p:cNvGraphicFramePr>
            <a:graphicFrameLocks/>
          </p:cNvGraphicFramePr>
          <p:nvPr>
            <p:extLst>
              <p:ext uri="{D42A27DB-BD31-4B8C-83A1-F6EECF244321}">
                <p14:modId xmlns:p14="http://schemas.microsoft.com/office/powerpoint/2010/main" val="2646429687"/>
              </p:ext>
            </p:extLst>
          </p:nvPr>
        </p:nvGraphicFramePr>
        <p:xfrm>
          <a:off x="163135" y="3774331"/>
          <a:ext cx="7021436" cy="29281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38890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5" ma:contentTypeDescription="Create a new document." ma:contentTypeScope="" ma:versionID="1a9a80924bb8c627947ea08aea0d71db">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f339b8934c97a2a2c05511197e96318d"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630daa-485b-4536-bd0d-1bdfdbff191a}"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Props1.xml><?xml version="1.0" encoding="utf-8"?>
<ds:datastoreItem xmlns:ds="http://schemas.openxmlformats.org/officeDocument/2006/customXml" ds:itemID="{0A8BB903-547C-41C8-A5E0-93B20EBEC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2af165-ec9c-4ad2-b335-315480fd5b02"/>
    <ds:schemaRef ds:uri="ee7af416-fd08-4c05-917f-587071341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D8B43-FC78-43D3-8485-CBF0F1E984CC}">
  <ds:schemaRefs>
    <ds:schemaRef ds:uri="http://schemas.microsoft.com/sharepoint/v3/contenttype/forms"/>
  </ds:schemaRefs>
</ds:datastoreItem>
</file>

<file path=customXml/itemProps3.xml><?xml version="1.0" encoding="utf-8"?>
<ds:datastoreItem xmlns:ds="http://schemas.openxmlformats.org/officeDocument/2006/customXml" ds:itemID="{8EA2B914-D77B-42ED-BD61-EBA530415FCB}">
  <ds:schemaRefs>
    <ds:schemaRef ds:uri="ee7af416-fd08-4c05-917f-587071341363"/>
    <ds:schemaRef ds:uri="http://schemas.microsoft.com/office/2006/documentManagement/types"/>
    <ds:schemaRef ds:uri="http://purl.org/dc/dcmitype/"/>
    <ds:schemaRef ds:uri="http://schemas.microsoft.com/office/infopath/2007/PartnerControls"/>
    <ds:schemaRef ds:uri="9e2af165-ec9c-4ad2-b335-315480fd5b02"/>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2182</Words>
  <Application>Microsoft Office PowerPoint</Application>
  <PresentationFormat>Widescreen</PresentationFormat>
  <Paragraphs>215</Paragraphs>
  <Slides>13</Slides>
  <Notes>13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Aptos Narrow</vt:lpstr>
      <vt:lpstr>Arial</vt:lpstr>
      <vt:lpstr>Calibri</vt:lpstr>
      <vt:lpstr>Cambria Math</vt:lpstr>
      <vt:lpstr>Segoe UI</vt:lpstr>
      <vt:lpstr>Wingdings</vt:lpstr>
      <vt:lpstr>office theme</vt:lpstr>
      <vt:lpstr>ME476C Prototype II</vt:lpstr>
      <vt:lpstr>Prototype Objective </vt:lpstr>
      <vt:lpstr>Experimental Design &amp; Method</vt:lpstr>
      <vt:lpstr>Experimental Design &amp; Method</vt:lpstr>
      <vt:lpstr>Data and Results</vt:lpstr>
      <vt:lpstr>Data &amp; Results</vt:lpstr>
      <vt:lpstr>Data &amp; Results</vt:lpstr>
      <vt:lpstr>Data &amp; Results</vt:lpstr>
      <vt:lpstr>Data &amp; Results</vt:lpstr>
      <vt:lpstr>Calculations</vt:lpstr>
      <vt:lpstr>Calculations</vt:lpstr>
      <vt:lpstr>Calculations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Ziomber</dc:creator>
  <cp:lastModifiedBy>Maciej Ziomber</cp:lastModifiedBy>
  <cp:revision>1</cp:revision>
  <dcterms:created xsi:type="dcterms:W3CDTF">2024-04-22T22:32:17Z</dcterms:created>
  <dcterms:modified xsi:type="dcterms:W3CDTF">2024-04-29T22:52:21Z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